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2862B3-F167-49F0-6DBC-E838AD5C31C0}" v="1" dt="2020-05-15T20:56:15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5" y="3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Particle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… a lead into chemistry </a:t>
            </a:r>
          </a:p>
        </p:txBody>
      </p:sp>
    </p:spTree>
    <p:extLst>
      <p:ext uri="{BB962C8B-B14F-4D97-AF65-F5344CB8AC3E}">
        <p14:creationId xmlns:p14="http://schemas.microsoft.com/office/powerpoint/2010/main" val="1898261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materials.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684" y="1269147"/>
            <a:ext cx="8946541" cy="521562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Classify each material as Homogenous or heterogeneous and explain why:</a:t>
            </a:r>
          </a:p>
          <a:p>
            <a:r>
              <a:rPr lang="en-US" sz="2400" dirty="0"/>
              <a:t>Honey</a:t>
            </a:r>
          </a:p>
          <a:p>
            <a:r>
              <a:rPr lang="en-US" sz="2400" dirty="0"/>
              <a:t>Yogurt with fruit</a:t>
            </a:r>
          </a:p>
          <a:p>
            <a:r>
              <a:rPr lang="en-US" sz="2400" dirty="0"/>
              <a:t>Marshmallow</a:t>
            </a:r>
          </a:p>
          <a:p>
            <a:r>
              <a:rPr lang="en-US" sz="2400" dirty="0"/>
              <a:t>Raisin bread</a:t>
            </a:r>
          </a:p>
          <a:p>
            <a:r>
              <a:rPr lang="en-US" sz="2400" dirty="0"/>
              <a:t>Orange juice with pulp</a:t>
            </a:r>
          </a:p>
          <a:p>
            <a:r>
              <a:rPr lang="en-US" sz="2400" dirty="0"/>
              <a:t>Vanilla ice cream</a:t>
            </a:r>
          </a:p>
          <a:p>
            <a:r>
              <a:rPr lang="en-US" sz="2400" dirty="0"/>
              <a:t>Concrete sidewalk</a:t>
            </a:r>
          </a:p>
          <a:p>
            <a:r>
              <a:rPr lang="en-US" sz="2400" dirty="0"/>
              <a:t>Plastic Cup</a:t>
            </a:r>
          </a:p>
          <a:p>
            <a:r>
              <a:rPr lang="en-US" sz="2400" dirty="0"/>
              <a:t>Ketchup</a:t>
            </a:r>
          </a:p>
          <a:p>
            <a:r>
              <a:rPr lang="en-US" sz="2400" dirty="0"/>
              <a:t>Sand</a:t>
            </a:r>
          </a:p>
        </p:txBody>
      </p:sp>
    </p:spTree>
    <p:extLst>
      <p:ext uri="{BB962C8B-B14F-4D97-AF65-F5344CB8AC3E}">
        <p14:creationId xmlns:p14="http://schemas.microsoft.com/office/powerpoint/2010/main" val="411459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particle theory?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</a:t>
            </a:r>
            <a:r>
              <a:rPr lang="en-US" b="1" dirty="0"/>
              <a:t>matter </a:t>
            </a:r>
            <a:r>
              <a:rPr lang="en-US" dirty="0"/>
              <a:t>is made of small particles (tiny pieces of the same substance or element)</a:t>
            </a:r>
          </a:p>
          <a:p>
            <a:r>
              <a:rPr lang="en-US" dirty="0"/>
              <a:t>Particles in a substance are attracted to each other, but do not touch.</a:t>
            </a:r>
          </a:p>
          <a:p>
            <a:r>
              <a:rPr lang="en-US" dirty="0"/>
              <a:t>The spaces between particles are large, relative to the size of the particles.</a:t>
            </a:r>
          </a:p>
          <a:p>
            <a:r>
              <a:rPr lang="en-US" dirty="0"/>
              <a:t>Particles are always moving (in motion), and with more energy, their motion increases</a:t>
            </a:r>
          </a:p>
          <a:p>
            <a:r>
              <a:rPr lang="en-US" dirty="0"/>
              <a:t>Particle theory provides an explanation for observed events in science, but is only a theory and may change as more information and research becomes available. </a:t>
            </a:r>
          </a:p>
        </p:txBody>
      </p:sp>
    </p:spTree>
    <p:extLst>
      <p:ext uri="{BB962C8B-B14F-4D97-AF65-F5344CB8AC3E}">
        <p14:creationId xmlns:p14="http://schemas.microsoft.com/office/powerpoint/2010/main" val="162477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Different types of Materials have different particle properties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139" y="2137877"/>
            <a:ext cx="7744408" cy="435623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10139" y="2137877"/>
            <a:ext cx="7744408" cy="4356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1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0.19974 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8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0.00185 L -0.06797 0.04051 C -0.08217 0.04907 -0.10339 0.05393 -0.12566 0.05393 C -0.15092 0.05393 -0.17123 0.04907 -0.18542 0.04051 L -0.25326 0.00185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69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Substances and Mixtures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67" y="1371784"/>
            <a:ext cx="8946541" cy="5010355"/>
          </a:xfrm>
        </p:spPr>
        <p:txBody>
          <a:bodyPr/>
          <a:lstStyle/>
          <a:p>
            <a:r>
              <a:rPr lang="en-US" dirty="0"/>
              <a:t>Matter: Anything that has mass and takes up space. Write three examples of matter, and give 2 examples of things that are NOT matter: _____________________________________________________</a:t>
            </a:r>
          </a:p>
          <a:p>
            <a:r>
              <a:rPr lang="en-US" dirty="0"/>
              <a:t>Pure Substance: Any Solid, liquid or gas that contains only one kind of particle. Examples: ______________________________________</a:t>
            </a:r>
          </a:p>
          <a:p>
            <a:r>
              <a:rPr lang="en-US" dirty="0"/>
              <a:t>Raw Material: Unprocessed material of any kind. Example: ______</a:t>
            </a:r>
          </a:p>
          <a:p>
            <a:r>
              <a:rPr lang="en-US" dirty="0"/>
              <a:t>Mixture: Any substance that contains at least two pure substances. Give 2 examples: ___________________________________________</a:t>
            </a:r>
          </a:p>
          <a:p>
            <a:r>
              <a:rPr lang="en-US" dirty="0"/>
              <a:t>Heterogeneous Mixture: An uneven mixture that contains two or more substances. I may have different properties. This can also be called a mechanical mixture. Example: _________________________</a:t>
            </a:r>
          </a:p>
          <a:p>
            <a:r>
              <a:rPr lang="en-US" dirty="0"/>
              <a:t>Homogeneous Mixture: A mixture that is the same throughout, samples from this type of mixture will have the same properties. This mixture can also be called a solution. Example: 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4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Substances and Mixtures…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Dissolved: When one substance has completely been mixed with another in a solution. Give an example:</a:t>
            </a:r>
          </a:p>
          <a:p>
            <a:r>
              <a:rPr lang="en-US" dirty="0"/>
              <a:t>Solute: The substance that dissolves in a solution.</a:t>
            </a:r>
          </a:p>
          <a:p>
            <a:r>
              <a:rPr lang="en-US" dirty="0"/>
              <a:t>Solvent: The substance into which the solute dissolves.</a:t>
            </a:r>
          </a:p>
          <a:p>
            <a:r>
              <a:rPr lang="en-US" dirty="0"/>
              <a:t>Concentration [ ] : The amount of solute dissolved in a given quantity of solvent or solution.</a:t>
            </a:r>
          </a:p>
          <a:p>
            <a:r>
              <a:rPr lang="en-US" dirty="0"/>
              <a:t>Dilute solution: Solutions with a low concentration</a:t>
            </a:r>
          </a:p>
          <a:p>
            <a:r>
              <a:rPr lang="en-US" dirty="0"/>
              <a:t>Concentrated solution: Solutions with a high amount of solute</a:t>
            </a:r>
          </a:p>
          <a:p>
            <a:r>
              <a:rPr lang="en-US" dirty="0"/>
              <a:t>Unsaturated solutions: Solutions which still contain spaces between solvent particles.</a:t>
            </a:r>
          </a:p>
          <a:p>
            <a:r>
              <a:rPr lang="en-US" dirty="0"/>
              <a:t>Saturated solutions: A solution that has all the spaces filled</a:t>
            </a:r>
          </a:p>
        </p:txBody>
      </p:sp>
    </p:spTree>
    <p:extLst>
      <p:ext uri="{BB962C8B-B14F-4D97-AF65-F5344CB8AC3E}">
        <p14:creationId xmlns:p14="http://schemas.microsoft.com/office/powerpoint/2010/main" val="150112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Substances and mixtures </a:t>
            </a:r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Solubility: The maximum amount of a particular solute that can be dissolved in a particular solvent at a given temperature.</a:t>
            </a:r>
          </a:p>
          <a:p>
            <a:r>
              <a:rPr lang="en-US" dirty="0"/>
              <a:t>Super Saturated Solution: A solution that contains more of the solute then would be found in a saturated solution. </a:t>
            </a:r>
          </a:p>
        </p:txBody>
      </p:sp>
    </p:spTree>
    <p:extLst>
      <p:ext uri="{BB962C8B-B14F-4D97-AF65-F5344CB8AC3E}">
        <p14:creationId xmlns:p14="http://schemas.microsoft.com/office/powerpoint/2010/main" val="2738296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tter-sum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12398604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86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7589" y="160879"/>
            <a:ext cx="12569589" cy="597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93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Job is to make different types of mixed crystal drinks of different strengths.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399" y="2929996"/>
            <a:ext cx="8946541" cy="3200216"/>
          </a:xfrm>
        </p:spPr>
        <p:txBody>
          <a:bodyPr>
            <a:normAutofit/>
          </a:bodyPr>
          <a:lstStyle/>
          <a:p>
            <a:r>
              <a:rPr lang="en-US" sz="2400" dirty="0"/>
              <a:t>Follow the definitions to make each type of drink</a:t>
            </a:r>
          </a:p>
          <a:p>
            <a:r>
              <a:rPr lang="en-US" sz="2400" dirty="0"/>
              <a:t>When you are finished:</a:t>
            </a:r>
          </a:p>
          <a:p>
            <a:pPr lvl="1"/>
            <a:r>
              <a:rPr lang="en-US" sz="2400" dirty="0"/>
              <a:t>How could you get more solute into the same amount of solvent? What would have to change? We will try this out next class!</a:t>
            </a:r>
          </a:p>
          <a:p>
            <a:pPr lvl="1"/>
            <a:r>
              <a:rPr lang="en-US" sz="2400" dirty="0"/>
              <a:t>Complete a Lab write up for your idea. (Follow the green sheet)</a:t>
            </a:r>
          </a:p>
        </p:txBody>
      </p:sp>
    </p:spTree>
    <p:extLst>
      <p:ext uri="{BB962C8B-B14F-4D97-AF65-F5344CB8AC3E}">
        <p14:creationId xmlns:p14="http://schemas.microsoft.com/office/powerpoint/2010/main" val="4008481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524</TotalTime>
  <Words>513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Particle Theory</vt:lpstr>
      <vt:lpstr>What is particle theory?</vt:lpstr>
      <vt:lpstr>Different types of Materials have different particle properties</vt:lpstr>
      <vt:lpstr>Substances and Mixtures</vt:lpstr>
      <vt:lpstr>Substances and Mixtures… cont</vt:lpstr>
      <vt:lpstr>Substances and mixtures cont…</vt:lpstr>
      <vt:lpstr>PowerPoint Presentation</vt:lpstr>
      <vt:lpstr>PowerPoint Presentation</vt:lpstr>
      <vt:lpstr>Your Job is to make different types of mixed crystal drinks of different strengths. </vt:lpstr>
      <vt:lpstr>Classifying materials.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Theory</dc:title>
  <dc:creator>Nancy Maskus</dc:creator>
  <cp:lastModifiedBy>Nancy Maskus</cp:lastModifiedBy>
  <cp:revision>15</cp:revision>
  <dcterms:created xsi:type="dcterms:W3CDTF">2017-04-18T14:30:03Z</dcterms:created>
  <dcterms:modified xsi:type="dcterms:W3CDTF">2020-05-15T21:29:21Z</dcterms:modified>
</cp:coreProperties>
</file>