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4" d="100"/>
          <a:sy n="74" d="100"/>
        </p:scale>
        <p:origin x="65" y="3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Heat Transfer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… it’s getting hot in here!</a:t>
            </a:r>
          </a:p>
        </p:txBody>
      </p:sp>
    </p:spTree>
    <p:extLst>
      <p:ext uri="{BB962C8B-B14F-4D97-AF65-F5344CB8AC3E}">
        <p14:creationId xmlns:p14="http://schemas.microsoft.com/office/powerpoint/2010/main" val="2516139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Heat: Energy that is transferred from hotter substances to colder ones</a:t>
            </a:r>
          </a:p>
          <a:p>
            <a:r>
              <a:rPr lang="en-US" dirty="0"/>
              <a:t>Temperature: A measure of the average energy of motion of the particles in a substance. </a:t>
            </a:r>
          </a:p>
          <a:p>
            <a:r>
              <a:rPr lang="en-US" dirty="0"/>
              <a:t>Expansion: is an increase in the volume of an object or substance.</a:t>
            </a:r>
          </a:p>
          <a:p>
            <a:r>
              <a:rPr lang="en-US" dirty="0"/>
              <a:t>Example: _______________________________________</a:t>
            </a:r>
          </a:p>
          <a:p>
            <a:r>
              <a:rPr lang="en-US" dirty="0"/>
              <a:t>Contraction: is a decrease in the volume of an object or substance.</a:t>
            </a:r>
          </a:p>
          <a:p>
            <a:r>
              <a:rPr lang="en-US" dirty="0"/>
              <a:t>Example: 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22466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(</a:t>
            </a:r>
            <a:r>
              <a:rPr lang="en-US" dirty="0" err="1"/>
              <a:t>con’t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Convection: The transfer of heat by the movement of particles from one part of a fluid to another.</a:t>
            </a:r>
          </a:p>
          <a:p>
            <a:r>
              <a:rPr lang="en-US" dirty="0"/>
              <a:t>Example:_______________________________________</a:t>
            </a:r>
          </a:p>
          <a:p>
            <a:r>
              <a:rPr lang="en-US" dirty="0"/>
              <a:t>Conduction: The transfer of heat by the collision of particles in a solid.</a:t>
            </a:r>
          </a:p>
          <a:p>
            <a:r>
              <a:rPr lang="en-US" dirty="0"/>
              <a:t>Example: ______________________________________</a:t>
            </a:r>
          </a:p>
          <a:p>
            <a:r>
              <a:rPr lang="en-US" dirty="0"/>
              <a:t>Radiation: The transfer of energy by means of waves.</a:t>
            </a:r>
          </a:p>
          <a:p>
            <a:r>
              <a:rPr lang="en-US" dirty="0"/>
              <a:t>Example: 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68765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1 Blow up two balloons with an equal amount of air.</a:t>
            </a:r>
          </a:p>
          <a:p>
            <a:r>
              <a:rPr lang="en-US" dirty="0"/>
              <a:t>2 Fill one of the balloons with a small amount of water.</a:t>
            </a:r>
          </a:p>
          <a:p>
            <a:r>
              <a:rPr lang="en-US" dirty="0"/>
              <a:t>3 Predict what will happen to the balloon just filled with air when it is held over a flame.</a:t>
            </a:r>
          </a:p>
          <a:p>
            <a:r>
              <a:rPr lang="en-US" dirty="0"/>
              <a:t>4 Perform part 3. Make observations as you watch. Explain what has happened to the balloon using scientific reasoning.</a:t>
            </a:r>
          </a:p>
          <a:p>
            <a:r>
              <a:rPr lang="en-US" dirty="0"/>
              <a:t> 5 Now predict what will happen when you hold the balloon with water in it over the flame. Predict using scientific reasoning and terms. </a:t>
            </a:r>
          </a:p>
          <a:p>
            <a:r>
              <a:rPr lang="en-US" dirty="0"/>
              <a:t> 6 Perform part 5. Make observations as you watch. </a:t>
            </a:r>
          </a:p>
          <a:p>
            <a:r>
              <a:rPr lang="en-US" dirty="0"/>
              <a:t>7 Were your predictions correct? Were there any surprises? Explain what happened to the balloons in scientific terms. </a:t>
            </a:r>
          </a:p>
          <a:p>
            <a:r>
              <a:rPr lang="en-US" dirty="0"/>
              <a:t>8 Draw a picture of the experiment. </a:t>
            </a:r>
          </a:p>
          <a:p>
            <a:r>
              <a:rPr lang="en-US" dirty="0"/>
              <a:t>9 What further questions can you ask about this experiment? Write down 5 open ended questions that would lead to further investigation.</a:t>
            </a:r>
          </a:p>
        </p:txBody>
      </p:sp>
    </p:spTree>
    <p:extLst>
      <p:ext uri="{BB962C8B-B14F-4D97-AF65-F5344CB8AC3E}">
        <p14:creationId xmlns:p14="http://schemas.microsoft.com/office/powerpoint/2010/main" val="1377318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136</TotalTime>
  <Words>291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Trebuchet MS</vt:lpstr>
      <vt:lpstr>Berlin</vt:lpstr>
      <vt:lpstr>Heat Transfer</vt:lpstr>
      <vt:lpstr>Definitions</vt:lpstr>
      <vt:lpstr>Definitions (con’t)</vt:lpstr>
      <vt:lpstr>Demonstration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Heat Transfer</dc:title>
  <dc:creator>Nancy Maskus</dc:creator>
  <cp:lastModifiedBy>Nancy Maskus</cp:lastModifiedBy>
  <cp:revision>6</cp:revision>
  <dcterms:created xsi:type="dcterms:W3CDTF">2017-05-09T18:28:12Z</dcterms:created>
  <dcterms:modified xsi:type="dcterms:W3CDTF">2020-05-15T21:39:51Z</dcterms:modified>
</cp:coreProperties>
</file>