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6" r:id="rId2"/>
    <p:sldId id="257" r:id="rId3"/>
    <p:sldId id="258" r:id="rId4"/>
    <p:sldId id="259" r:id="rId5"/>
    <p:sldId id="265" r:id="rId6"/>
    <p:sldId id="284" r:id="rId7"/>
    <p:sldId id="260" r:id="rId8"/>
    <p:sldId id="285" r:id="rId9"/>
    <p:sldId id="261" r:id="rId10"/>
    <p:sldId id="262" r:id="rId11"/>
    <p:sldId id="263" r:id="rId12"/>
    <p:sldId id="264" r:id="rId13"/>
    <p:sldId id="283" r:id="rId14"/>
    <p:sldId id="266" r:id="rId15"/>
    <p:sldId id="267" r:id="rId16"/>
    <p:sldId id="268" r:id="rId17"/>
    <p:sldId id="269" r:id="rId18"/>
    <p:sldId id="271" r:id="rId19"/>
    <p:sldId id="270" r:id="rId20"/>
    <p:sldId id="272" r:id="rId21"/>
    <p:sldId id="273" r:id="rId22"/>
    <p:sldId id="274" r:id="rId23"/>
    <p:sldId id="275" r:id="rId24"/>
    <p:sldId id="276" r:id="rId25"/>
    <p:sldId id="279" r:id="rId26"/>
    <p:sldId id="278" r:id="rId27"/>
    <p:sldId id="277" r:id="rId28"/>
    <p:sldId id="280" r:id="rId29"/>
    <p:sldId id="281" r:id="rId30"/>
    <p:sldId id="282" r:id="rId31"/>
    <p:sldId id="286" r:id="rId32"/>
    <p:sldId id="287" r:id="rId33"/>
    <p:sldId id="288" r:id="rId34"/>
    <p:sldId id="289" r:id="rId35"/>
    <p:sldId id="290" r:id="rId36"/>
    <p:sldId id="291"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24554B-7830-70E7-F02B-081EE8979C38}" v="1101" dt="2020-05-20T19:43:12.520"/>
    <p1510:client id="{18EF36E2-5BB0-73D8-CC03-AEF054C5639E}" v="786" dt="2020-06-08T20:05:00.106"/>
    <p1510:client id="{2122CFDF-040B-3247-FE0E-5ADD274452E8}" v="976" dt="2020-05-20T15:42:51.302"/>
    <p1510:client id="{28C559E7-3CE0-3473-8D79-ED92AA47696E}" v="2284" dt="2020-05-25T21:16:32.455"/>
    <p1510:client id="{8D72F917-23F0-470B-487D-06AA008BC420}" v="11" dt="2020-05-20T15:48:43.083"/>
    <p1510:client id="{7E194D4A-A78E-DC92-C87E-976E2A417BC4}" v="306" dt="2020-06-08T19:27:22.220"/>
    <p1510:client id="{77A8828C-59BD-B3FF-BCA8-0CC2FD977CED}" v="726" dt="2020-05-22T15:21:39.113"/>
    <p1510:client id="{A2471E80-7A11-0DBE-DA52-52B50EC2FF79}" v="784" dt="2020-05-22T14:22:12.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228"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diagrams/_rels/data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hyperlink" Target="https://examples.yourdictionary.com/examples-of-rhyme.html" TargetMode="External"/><Relationship Id="rId1" Type="http://schemas.openxmlformats.org/officeDocument/2006/relationships/hyperlink" Target="https://examples.yourdictionary.com/stanza-examples.html" TargetMode="Externa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6.xml.rels><?xml version="1.0" encoding="UTF-8" standalone="yes"?>
<Relationships xmlns="http://schemas.openxmlformats.org/package/2006/relationships"><Relationship Id="rId1" Type="http://schemas.openxmlformats.org/officeDocument/2006/relationships/hyperlink" Target="https://nmaskus1.wixsite.com/acadiajrhigh/poetry" TargetMode="External"/></Relationships>
</file>

<file path=ppt/diagrams/_rels/data7.xml.rels><?xml version="1.0" encoding="UTF-8" standalone="yes"?>
<Relationships xmlns="http://schemas.openxmlformats.org/package/2006/relationships"><Relationship Id="rId8" Type="http://schemas.openxmlformats.org/officeDocument/2006/relationships/image" Target="../media/image108.sv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svg"/><Relationship Id="rId1" Type="http://schemas.openxmlformats.org/officeDocument/2006/relationships/image" Target="../media/image101.png"/><Relationship Id="rId6" Type="http://schemas.openxmlformats.org/officeDocument/2006/relationships/image" Target="../media/image106.svg"/><Relationship Id="rId5" Type="http://schemas.openxmlformats.org/officeDocument/2006/relationships/image" Target="../media/image105.png"/><Relationship Id="rId4" Type="http://schemas.openxmlformats.org/officeDocument/2006/relationships/image" Target="../media/image10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hyperlink" Target="https://examples.yourdictionary.com/stanza-examples.html" TargetMode="External"/><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hyperlink" Target="https://examples.yourdictionary.com/examples-of-rhyme.html" TargetMode="External"/><Relationship Id="rId11" Type="http://schemas.openxmlformats.org/officeDocument/2006/relationships/image" Target="../media/image10.png"/><Relationship Id="rId5" Type="http://schemas.openxmlformats.org/officeDocument/2006/relationships/image" Target="../media/image5.svg"/><Relationship Id="rId10" Type="http://schemas.openxmlformats.org/officeDocument/2006/relationships/image" Target="../media/image9.sv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1" Type="http://schemas.openxmlformats.org/officeDocument/2006/relationships/hyperlink" Target="https://nmaskus1.wixsite.com/acadiajrhigh/poetry" TargetMode="External"/></Relationships>
</file>

<file path=ppt/diagrams/_rels/drawing7.xml.rels><?xml version="1.0" encoding="UTF-8" standalone="yes"?>
<Relationships xmlns="http://schemas.openxmlformats.org/package/2006/relationships"><Relationship Id="rId8" Type="http://schemas.openxmlformats.org/officeDocument/2006/relationships/image" Target="../media/image108.sv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svg"/><Relationship Id="rId1" Type="http://schemas.openxmlformats.org/officeDocument/2006/relationships/image" Target="../media/image101.png"/><Relationship Id="rId6" Type="http://schemas.openxmlformats.org/officeDocument/2006/relationships/image" Target="../media/image106.svg"/><Relationship Id="rId5" Type="http://schemas.openxmlformats.org/officeDocument/2006/relationships/image" Target="../media/image105.png"/><Relationship Id="rId4" Type="http://schemas.openxmlformats.org/officeDocument/2006/relationships/image" Target="../media/image10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0950466-62B5-46C6-8329-2DD31E3EB8C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5AD6E1E-761C-41A6-AC3C-EDC6EEB6478B}">
      <dgm:prSet/>
      <dgm:spPr/>
      <dgm:t>
        <a:bodyPr/>
        <a:lstStyle/>
        <a:p>
          <a:r>
            <a:rPr lang="en-US"/>
            <a:t>Self Expression</a:t>
          </a:r>
        </a:p>
      </dgm:t>
    </dgm:pt>
    <dgm:pt modelId="{0D69F352-03EF-4871-8538-EECC51C13ED8}" type="parTrans" cxnId="{039D822A-EB09-43CE-9D52-381FEEFC3C51}">
      <dgm:prSet/>
      <dgm:spPr/>
      <dgm:t>
        <a:bodyPr/>
        <a:lstStyle/>
        <a:p>
          <a:endParaRPr lang="en-US"/>
        </a:p>
      </dgm:t>
    </dgm:pt>
    <dgm:pt modelId="{AAFE195F-4E5D-4654-9E16-7F065ABB689B}" type="sibTrans" cxnId="{039D822A-EB09-43CE-9D52-381FEEFC3C51}">
      <dgm:prSet/>
      <dgm:spPr/>
      <dgm:t>
        <a:bodyPr/>
        <a:lstStyle/>
        <a:p>
          <a:endParaRPr lang="en-US"/>
        </a:p>
      </dgm:t>
    </dgm:pt>
    <dgm:pt modelId="{CC56EA8A-89D4-4715-BCA3-635DB6E00254}">
      <dgm:prSet/>
      <dgm:spPr/>
      <dgm:t>
        <a:bodyPr/>
        <a:lstStyle/>
        <a:p>
          <a:r>
            <a:rPr lang="en-US"/>
            <a:t>Stress Relief</a:t>
          </a:r>
        </a:p>
      </dgm:t>
    </dgm:pt>
    <dgm:pt modelId="{B82548FB-A24B-48B4-9DD9-F321AC5B168E}" type="parTrans" cxnId="{499571AF-091C-4FBF-AEE4-EE4B2F5712D4}">
      <dgm:prSet/>
      <dgm:spPr/>
      <dgm:t>
        <a:bodyPr/>
        <a:lstStyle/>
        <a:p>
          <a:endParaRPr lang="en-US"/>
        </a:p>
      </dgm:t>
    </dgm:pt>
    <dgm:pt modelId="{ECFD4849-4F3D-4AFF-8E40-7EEFAB0B564C}" type="sibTrans" cxnId="{499571AF-091C-4FBF-AEE4-EE4B2F5712D4}">
      <dgm:prSet/>
      <dgm:spPr/>
      <dgm:t>
        <a:bodyPr/>
        <a:lstStyle/>
        <a:p>
          <a:endParaRPr lang="en-US"/>
        </a:p>
      </dgm:t>
    </dgm:pt>
    <dgm:pt modelId="{08B564D2-2D6C-45F8-A35A-753E96E4717F}">
      <dgm:prSet/>
      <dgm:spPr/>
      <dgm:t>
        <a:bodyPr/>
        <a:lstStyle/>
        <a:p>
          <a:r>
            <a:rPr lang="en-US"/>
            <a:t>Capture a historic period in a highly emotional way</a:t>
          </a:r>
        </a:p>
      </dgm:t>
    </dgm:pt>
    <dgm:pt modelId="{A29C4FBC-3D97-4730-9432-FBE94AB0B71B}" type="parTrans" cxnId="{78009339-E19C-417F-BDE1-D4C4852AC6E1}">
      <dgm:prSet/>
      <dgm:spPr/>
      <dgm:t>
        <a:bodyPr/>
        <a:lstStyle/>
        <a:p>
          <a:endParaRPr lang="en-US"/>
        </a:p>
      </dgm:t>
    </dgm:pt>
    <dgm:pt modelId="{717C44A2-4BD2-4897-8F3F-0E77784AF163}" type="sibTrans" cxnId="{78009339-E19C-417F-BDE1-D4C4852AC6E1}">
      <dgm:prSet/>
      <dgm:spPr/>
      <dgm:t>
        <a:bodyPr/>
        <a:lstStyle/>
        <a:p>
          <a:endParaRPr lang="en-US"/>
        </a:p>
      </dgm:t>
    </dgm:pt>
    <dgm:pt modelId="{AD66405A-FFA3-4E52-84F1-918E42FB2A40}">
      <dgm:prSet/>
      <dgm:spPr/>
      <dgm:t>
        <a:bodyPr/>
        <a:lstStyle/>
        <a:p>
          <a:r>
            <a:rPr lang="en-US"/>
            <a:t>Connect with others</a:t>
          </a:r>
        </a:p>
      </dgm:t>
    </dgm:pt>
    <dgm:pt modelId="{8DF21888-F945-44D5-9CF5-AD4DD26CB166}" type="parTrans" cxnId="{CFC1C5C4-2153-45C2-A680-D4743635B564}">
      <dgm:prSet/>
      <dgm:spPr/>
      <dgm:t>
        <a:bodyPr/>
        <a:lstStyle/>
        <a:p>
          <a:endParaRPr lang="en-US"/>
        </a:p>
      </dgm:t>
    </dgm:pt>
    <dgm:pt modelId="{F9ED0660-5B59-475A-AA85-3E9DF4A5D744}" type="sibTrans" cxnId="{CFC1C5C4-2153-45C2-A680-D4743635B564}">
      <dgm:prSet/>
      <dgm:spPr/>
      <dgm:t>
        <a:bodyPr/>
        <a:lstStyle/>
        <a:p>
          <a:endParaRPr lang="en-US"/>
        </a:p>
      </dgm:t>
    </dgm:pt>
    <dgm:pt modelId="{BCD68C9B-5CD0-4FDD-8270-7B4CA987B86B}">
      <dgm:prSet/>
      <dgm:spPr/>
      <dgm:t>
        <a:bodyPr/>
        <a:lstStyle/>
        <a:p>
          <a:r>
            <a:rPr lang="en-US"/>
            <a:t>Remember moments in life</a:t>
          </a:r>
        </a:p>
      </dgm:t>
    </dgm:pt>
    <dgm:pt modelId="{B0C74DB6-4B84-486B-BF2E-32B5BBA6B472}" type="parTrans" cxnId="{9AB0AD7F-9A85-46FE-9C05-DC73645C7473}">
      <dgm:prSet/>
      <dgm:spPr/>
      <dgm:t>
        <a:bodyPr/>
        <a:lstStyle/>
        <a:p>
          <a:endParaRPr lang="en-US"/>
        </a:p>
      </dgm:t>
    </dgm:pt>
    <dgm:pt modelId="{B0C32AA2-1506-4C6A-B9DA-74156F3624F3}" type="sibTrans" cxnId="{9AB0AD7F-9A85-46FE-9C05-DC73645C7473}">
      <dgm:prSet/>
      <dgm:spPr/>
      <dgm:t>
        <a:bodyPr/>
        <a:lstStyle/>
        <a:p>
          <a:endParaRPr lang="en-US"/>
        </a:p>
      </dgm:t>
    </dgm:pt>
    <dgm:pt modelId="{7CCF00B0-1F9E-4BAC-9CF9-E18632ED730F}">
      <dgm:prSet/>
      <dgm:spPr/>
      <dgm:t>
        <a:bodyPr/>
        <a:lstStyle/>
        <a:p>
          <a:r>
            <a:rPr lang="en-US"/>
            <a:t>Say a lot, with a little</a:t>
          </a:r>
        </a:p>
      </dgm:t>
    </dgm:pt>
    <dgm:pt modelId="{6CE9E125-062C-4133-A384-1DD993DE08A1}" type="parTrans" cxnId="{F83ED749-9C72-44D3-89FC-9C521E4931D0}">
      <dgm:prSet/>
      <dgm:spPr/>
      <dgm:t>
        <a:bodyPr/>
        <a:lstStyle/>
        <a:p>
          <a:endParaRPr lang="en-US"/>
        </a:p>
      </dgm:t>
    </dgm:pt>
    <dgm:pt modelId="{FA4AC216-2351-4B86-90FD-24A28206EB79}" type="sibTrans" cxnId="{F83ED749-9C72-44D3-89FC-9C521E4931D0}">
      <dgm:prSet/>
      <dgm:spPr/>
      <dgm:t>
        <a:bodyPr/>
        <a:lstStyle/>
        <a:p>
          <a:endParaRPr lang="en-US"/>
        </a:p>
      </dgm:t>
    </dgm:pt>
    <dgm:pt modelId="{4F363D9C-7C95-490E-8A3F-32B346F2BAAF}" type="pres">
      <dgm:prSet presAssocID="{E0950466-62B5-46C6-8329-2DD31E3EB8CB}" presName="diagram" presStyleCnt="0">
        <dgm:presLayoutVars>
          <dgm:dir/>
          <dgm:resizeHandles val="exact"/>
        </dgm:presLayoutVars>
      </dgm:prSet>
      <dgm:spPr/>
    </dgm:pt>
    <dgm:pt modelId="{91E49B89-86EA-41BB-AE5E-02A6204E86F4}" type="pres">
      <dgm:prSet presAssocID="{F5AD6E1E-761C-41A6-AC3C-EDC6EEB6478B}" presName="node" presStyleLbl="node1" presStyleIdx="0" presStyleCnt="6">
        <dgm:presLayoutVars>
          <dgm:bulletEnabled val="1"/>
        </dgm:presLayoutVars>
      </dgm:prSet>
      <dgm:spPr/>
    </dgm:pt>
    <dgm:pt modelId="{8217C036-E119-4B18-9F4E-6C86E32D884B}" type="pres">
      <dgm:prSet presAssocID="{AAFE195F-4E5D-4654-9E16-7F065ABB689B}" presName="sibTrans" presStyleCnt="0"/>
      <dgm:spPr/>
    </dgm:pt>
    <dgm:pt modelId="{3F216006-F67E-472A-B28A-5F6BB6F2C5AD}" type="pres">
      <dgm:prSet presAssocID="{CC56EA8A-89D4-4715-BCA3-635DB6E00254}" presName="node" presStyleLbl="node1" presStyleIdx="1" presStyleCnt="6">
        <dgm:presLayoutVars>
          <dgm:bulletEnabled val="1"/>
        </dgm:presLayoutVars>
      </dgm:prSet>
      <dgm:spPr/>
    </dgm:pt>
    <dgm:pt modelId="{54B73BEC-19E1-4697-9C2F-04646CF23D73}" type="pres">
      <dgm:prSet presAssocID="{ECFD4849-4F3D-4AFF-8E40-7EEFAB0B564C}" presName="sibTrans" presStyleCnt="0"/>
      <dgm:spPr/>
    </dgm:pt>
    <dgm:pt modelId="{2FABA16B-B269-4306-B4A2-71928BD03AFB}" type="pres">
      <dgm:prSet presAssocID="{08B564D2-2D6C-45F8-A35A-753E96E4717F}" presName="node" presStyleLbl="node1" presStyleIdx="2" presStyleCnt="6">
        <dgm:presLayoutVars>
          <dgm:bulletEnabled val="1"/>
        </dgm:presLayoutVars>
      </dgm:prSet>
      <dgm:spPr/>
    </dgm:pt>
    <dgm:pt modelId="{5285D6ED-8DD3-48F7-8E8F-44676FA3C412}" type="pres">
      <dgm:prSet presAssocID="{717C44A2-4BD2-4897-8F3F-0E77784AF163}" presName="sibTrans" presStyleCnt="0"/>
      <dgm:spPr/>
    </dgm:pt>
    <dgm:pt modelId="{102EC916-BAC4-4675-858F-1ACCDE4F65B7}" type="pres">
      <dgm:prSet presAssocID="{AD66405A-FFA3-4E52-84F1-918E42FB2A40}" presName="node" presStyleLbl="node1" presStyleIdx="3" presStyleCnt="6">
        <dgm:presLayoutVars>
          <dgm:bulletEnabled val="1"/>
        </dgm:presLayoutVars>
      </dgm:prSet>
      <dgm:spPr/>
    </dgm:pt>
    <dgm:pt modelId="{7DF48C62-E6A7-463C-BF29-B0CFE7D3E263}" type="pres">
      <dgm:prSet presAssocID="{F9ED0660-5B59-475A-AA85-3E9DF4A5D744}" presName="sibTrans" presStyleCnt="0"/>
      <dgm:spPr/>
    </dgm:pt>
    <dgm:pt modelId="{145C2C56-1EB7-49B2-B4CC-A46ADE798C0C}" type="pres">
      <dgm:prSet presAssocID="{BCD68C9B-5CD0-4FDD-8270-7B4CA987B86B}" presName="node" presStyleLbl="node1" presStyleIdx="4" presStyleCnt="6">
        <dgm:presLayoutVars>
          <dgm:bulletEnabled val="1"/>
        </dgm:presLayoutVars>
      </dgm:prSet>
      <dgm:spPr/>
    </dgm:pt>
    <dgm:pt modelId="{9B656761-2D2D-47E2-B0C4-F61BC4F7A234}" type="pres">
      <dgm:prSet presAssocID="{B0C32AA2-1506-4C6A-B9DA-74156F3624F3}" presName="sibTrans" presStyleCnt="0"/>
      <dgm:spPr/>
    </dgm:pt>
    <dgm:pt modelId="{A97801A3-3B8F-4CD2-A96B-3CE0D55C804C}" type="pres">
      <dgm:prSet presAssocID="{7CCF00B0-1F9E-4BAC-9CF9-E18632ED730F}" presName="node" presStyleLbl="node1" presStyleIdx="5" presStyleCnt="6">
        <dgm:presLayoutVars>
          <dgm:bulletEnabled val="1"/>
        </dgm:presLayoutVars>
      </dgm:prSet>
      <dgm:spPr/>
    </dgm:pt>
  </dgm:ptLst>
  <dgm:cxnLst>
    <dgm:cxn modelId="{791B5911-9F4F-4DC6-9C7E-1FA5A03A6534}" type="presOf" srcId="{AD66405A-FFA3-4E52-84F1-918E42FB2A40}" destId="{102EC916-BAC4-4675-858F-1ACCDE4F65B7}" srcOrd="0" destOrd="0" presId="urn:microsoft.com/office/officeart/2005/8/layout/default"/>
    <dgm:cxn modelId="{A717582A-CAA6-49F3-B823-6933C3B57BB4}" type="presOf" srcId="{08B564D2-2D6C-45F8-A35A-753E96E4717F}" destId="{2FABA16B-B269-4306-B4A2-71928BD03AFB}" srcOrd="0" destOrd="0" presId="urn:microsoft.com/office/officeart/2005/8/layout/default"/>
    <dgm:cxn modelId="{039D822A-EB09-43CE-9D52-381FEEFC3C51}" srcId="{E0950466-62B5-46C6-8329-2DD31E3EB8CB}" destId="{F5AD6E1E-761C-41A6-AC3C-EDC6EEB6478B}" srcOrd="0" destOrd="0" parTransId="{0D69F352-03EF-4871-8538-EECC51C13ED8}" sibTransId="{AAFE195F-4E5D-4654-9E16-7F065ABB689B}"/>
    <dgm:cxn modelId="{A0EE372B-4282-4DAD-8EC5-DCC38C3BBCEF}" type="presOf" srcId="{CC56EA8A-89D4-4715-BCA3-635DB6E00254}" destId="{3F216006-F67E-472A-B28A-5F6BB6F2C5AD}" srcOrd="0" destOrd="0" presId="urn:microsoft.com/office/officeart/2005/8/layout/default"/>
    <dgm:cxn modelId="{78009339-E19C-417F-BDE1-D4C4852AC6E1}" srcId="{E0950466-62B5-46C6-8329-2DD31E3EB8CB}" destId="{08B564D2-2D6C-45F8-A35A-753E96E4717F}" srcOrd="2" destOrd="0" parTransId="{A29C4FBC-3D97-4730-9432-FBE94AB0B71B}" sibTransId="{717C44A2-4BD2-4897-8F3F-0E77784AF163}"/>
    <dgm:cxn modelId="{E1F34A3E-D5FC-45F4-9BFF-FE3A7D0D956F}" type="presOf" srcId="{F5AD6E1E-761C-41A6-AC3C-EDC6EEB6478B}" destId="{91E49B89-86EA-41BB-AE5E-02A6204E86F4}" srcOrd="0" destOrd="0" presId="urn:microsoft.com/office/officeart/2005/8/layout/default"/>
    <dgm:cxn modelId="{30FF0842-2F27-4C6A-8007-016FE055468A}" type="presOf" srcId="{BCD68C9B-5CD0-4FDD-8270-7B4CA987B86B}" destId="{145C2C56-1EB7-49B2-B4CC-A46ADE798C0C}" srcOrd="0" destOrd="0" presId="urn:microsoft.com/office/officeart/2005/8/layout/default"/>
    <dgm:cxn modelId="{F83ED749-9C72-44D3-89FC-9C521E4931D0}" srcId="{E0950466-62B5-46C6-8329-2DD31E3EB8CB}" destId="{7CCF00B0-1F9E-4BAC-9CF9-E18632ED730F}" srcOrd="5" destOrd="0" parTransId="{6CE9E125-062C-4133-A384-1DD993DE08A1}" sibTransId="{FA4AC216-2351-4B86-90FD-24A28206EB79}"/>
    <dgm:cxn modelId="{9AB0AD7F-9A85-46FE-9C05-DC73645C7473}" srcId="{E0950466-62B5-46C6-8329-2DD31E3EB8CB}" destId="{BCD68C9B-5CD0-4FDD-8270-7B4CA987B86B}" srcOrd="4" destOrd="0" parTransId="{B0C74DB6-4B84-486B-BF2E-32B5BBA6B472}" sibTransId="{B0C32AA2-1506-4C6A-B9DA-74156F3624F3}"/>
    <dgm:cxn modelId="{499571AF-091C-4FBF-AEE4-EE4B2F5712D4}" srcId="{E0950466-62B5-46C6-8329-2DD31E3EB8CB}" destId="{CC56EA8A-89D4-4715-BCA3-635DB6E00254}" srcOrd="1" destOrd="0" parTransId="{B82548FB-A24B-48B4-9DD9-F321AC5B168E}" sibTransId="{ECFD4849-4F3D-4AFF-8E40-7EEFAB0B564C}"/>
    <dgm:cxn modelId="{CFC1C5C4-2153-45C2-A680-D4743635B564}" srcId="{E0950466-62B5-46C6-8329-2DD31E3EB8CB}" destId="{AD66405A-FFA3-4E52-84F1-918E42FB2A40}" srcOrd="3" destOrd="0" parTransId="{8DF21888-F945-44D5-9CF5-AD4DD26CB166}" sibTransId="{F9ED0660-5B59-475A-AA85-3E9DF4A5D744}"/>
    <dgm:cxn modelId="{88873DD0-4219-415E-A762-0C2639973D60}" type="presOf" srcId="{E0950466-62B5-46C6-8329-2DD31E3EB8CB}" destId="{4F363D9C-7C95-490E-8A3F-32B346F2BAAF}" srcOrd="0" destOrd="0" presId="urn:microsoft.com/office/officeart/2005/8/layout/default"/>
    <dgm:cxn modelId="{E79644D9-7685-44AA-A762-547D3BC18A10}" type="presOf" srcId="{7CCF00B0-1F9E-4BAC-9CF9-E18632ED730F}" destId="{A97801A3-3B8F-4CD2-A96B-3CE0D55C804C}" srcOrd="0" destOrd="0" presId="urn:microsoft.com/office/officeart/2005/8/layout/default"/>
    <dgm:cxn modelId="{2D657AF5-F553-4004-BAF2-CCABFEEDBF9C}" type="presParOf" srcId="{4F363D9C-7C95-490E-8A3F-32B346F2BAAF}" destId="{91E49B89-86EA-41BB-AE5E-02A6204E86F4}" srcOrd="0" destOrd="0" presId="urn:microsoft.com/office/officeart/2005/8/layout/default"/>
    <dgm:cxn modelId="{9A79DA08-427B-464C-BBE9-CC8EF74A5581}" type="presParOf" srcId="{4F363D9C-7C95-490E-8A3F-32B346F2BAAF}" destId="{8217C036-E119-4B18-9F4E-6C86E32D884B}" srcOrd="1" destOrd="0" presId="urn:microsoft.com/office/officeart/2005/8/layout/default"/>
    <dgm:cxn modelId="{C0DAF8E4-7C51-47E0-BFCF-4513281CCF51}" type="presParOf" srcId="{4F363D9C-7C95-490E-8A3F-32B346F2BAAF}" destId="{3F216006-F67E-472A-B28A-5F6BB6F2C5AD}" srcOrd="2" destOrd="0" presId="urn:microsoft.com/office/officeart/2005/8/layout/default"/>
    <dgm:cxn modelId="{5B5BD884-285D-4F5F-93F4-C80A6DAC34B6}" type="presParOf" srcId="{4F363D9C-7C95-490E-8A3F-32B346F2BAAF}" destId="{54B73BEC-19E1-4697-9C2F-04646CF23D73}" srcOrd="3" destOrd="0" presId="urn:microsoft.com/office/officeart/2005/8/layout/default"/>
    <dgm:cxn modelId="{3E6815B4-0DAA-4C13-930F-6A54C5C2B7DF}" type="presParOf" srcId="{4F363D9C-7C95-490E-8A3F-32B346F2BAAF}" destId="{2FABA16B-B269-4306-B4A2-71928BD03AFB}" srcOrd="4" destOrd="0" presId="urn:microsoft.com/office/officeart/2005/8/layout/default"/>
    <dgm:cxn modelId="{476EFC7E-A06F-4538-9E26-B17CDA019B8D}" type="presParOf" srcId="{4F363D9C-7C95-490E-8A3F-32B346F2BAAF}" destId="{5285D6ED-8DD3-48F7-8E8F-44676FA3C412}" srcOrd="5" destOrd="0" presId="urn:microsoft.com/office/officeart/2005/8/layout/default"/>
    <dgm:cxn modelId="{348CD552-1837-41F9-965C-76F1495216AE}" type="presParOf" srcId="{4F363D9C-7C95-490E-8A3F-32B346F2BAAF}" destId="{102EC916-BAC4-4675-858F-1ACCDE4F65B7}" srcOrd="6" destOrd="0" presId="urn:microsoft.com/office/officeart/2005/8/layout/default"/>
    <dgm:cxn modelId="{716A657C-1016-4CFF-9BDC-0BD09462EFD3}" type="presParOf" srcId="{4F363D9C-7C95-490E-8A3F-32B346F2BAAF}" destId="{7DF48C62-E6A7-463C-BF29-B0CFE7D3E263}" srcOrd="7" destOrd="0" presId="urn:microsoft.com/office/officeart/2005/8/layout/default"/>
    <dgm:cxn modelId="{38F4D7AA-6B0F-4F67-A13D-B2A647019DCC}" type="presParOf" srcId="{4F363D9C-7C95-490E-8A3F-32B346F2BAAF}" destId="{145C2C56-1EB7-49B2-B4CC-A46ADE798C0C}" srcOrd="8" destOrd="0" presId="urn:microsoft.com/office/officeart/2005/8/layout/default"/>
    <dgm:cxn modelId="{294E7137-725D-4603-B678-001F2EC5D1D8}" type="presParOf" srcId="{4F363D9C-7C95-490E-8A3F-32B346F2BAAF}" destId="{9B656761-2D2D-47E2-B0C4-F61BC4F7A234}" srcOrd="9" destOrd="0" presId="urn:microsoft.com/office/officeart/2005/8/layout/default"/>
    <dgm:cxn modelId="{B29ED4A7-2BEF-43D9-B26C-B45D54186B62}" type="presParOf" srcId="{4F363D9C-7C95-490E-8A3F-32B346F2BAAF}" destId="{A97801A3-3B8F-4CD2-A96B-3CE0D55C804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763126-8ED2-4493-8D25-9E9721877FB9}"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FB2D02EF-67F8-47AF-8543-B7D64AC8F9A0}">
      <dgm:prSet/>
      <dgm:spPr/>
      <dgm:t>
        <a:bodyPr/>
        <a:lstStyle/>
        <a:p>
          <a:pPr>
            <a:lnSpc>
              <a:spcPct val="100000"/>
            </a:lnSpc>
            <a:defRPr b="1"/>
          </a:pPr>
          <a:r>
            <a:rPr lang="en-US"/>
            <a:t>Stanza</a:t>
          </a:r>
        </a:p>
      </dgm:t>
    </dgm:pt>
    <dgm:pt modelId="{A387FC8D-B2A3-43B0-977A-B9F569961EE5}" type="parTrans" cxnId="{5626BF1A-FF72-4DBA-8D43-D5E2BAD64B4C}">
      <dgm:prSet/>
      <dgm:spPr/>
      <dgm:t>
        <a:bodyPr/>
        <a:lstStyle/>
        <a:p>
          <a:endParaRPr lang="en-US"/>
        </a:p>
      </dgm:t>
    </dgm:pt>
    <dgm:pt modelId="{1F8CBB98-A360-4545-AFB9-3FD044E752FA}" type="sibTrans" cxnId="{5626BF1A-FF72-4DBA-8D43-D5E2BAD64B4C}">
      <dgm:prSet/>
      <dgm:spPr/>
      <dgm:t>
        <a:bodyPr/>
        <a:lstStyle/>
        <a:p>
          <a:endParaRPr lang="en-US"/>
        </a:p>
      </dgm:t>
    </dgm:pt>
    <dgm:pt modelId="{9D2DA15D-0E54-4078-92DC-2E2D73E9D9F8}">
      <dgm:prSet/>
      <dgm:spPr/>
      <dgm:t>
        <a:bodyPr/>
        <a:lstStyle/>
        <a:p>
          <a:pPr>
            <a:lnSpc>
              <a:spcPct val="100000"/>
            </a:lnSpc>
            <a:defRPr b="1"/>
          </a:pPr>
          <a:r>
            <a:rPr lang="en-US"/>
            <a:t>Rhyme</a:t>
          </a:r>
          <a:r>
            <a:rPr lang="en-US">
              <a:latin typeface="Elephant"/>
            </a:rPr>
            <a:t> Scheme</a:t>
          </a:r>
          <a:endParaRPr lang="en-US"/>
        </a:p>
      </dgm:t>
    </dgm:pt>
    <dgm:pt modelId="{C828B343-C263-463F-A271-BD8C42106E63}" type="parTrans" cxnId="{B1D03FA5-C988-4906-8F55-58564F822916}">
      <dgm:prSet/>
      <dgm:spPr/>
      <dgm:t>
        <a:bodyPr/>
        <a:lstStyle/>
        <a:p>
          <a:endParaRPr lang="en-US"/>
        </a:p>
      </dgm:t>
    </dgm:pt>
    <dgm:pt modelId="{E9F16798-C079-406D-8521-E47E0944C333}" type="sibTrans" cxnId="{B1D03FA5-C988-4906-8F55-58564F822916}">
      <dgm:prSet/>
      <dgm:spPr/>
      <dgm:t>
        <a:bodyPr/>
        <a:lstStyle/>
        <a:p>
          <a:endParaRPr lang="en-US"/>
        </a:p>
      </dgm:t>
    </dgm:pt>
    <dgm:pt modelId="{5D599E80-613D-49B2-83DB-4814D39E0DD7}">
      <dgm:prSet/>
      <dgm:spPr/>
      <dgm:t>
        <a:bodyPr/>
        <a:lstStyle/>
        <a:p>
          <a:pPr>
            <a:lnSpc>
              <a:spcPct val="100000"/>
            </a:lnSpc>
            <a:defRPr b="1"/>
          </a:pPr>
          <a:r>
            <a:rPr lang="en-US"/>
            <a:t>Meter</a:t>
          </a:r>
        </a:p>
      </dgm:t>
    </dgm:pt>
    <dgm:pt modelId="{1065DED9-E4E8-46BD-A428-446645C990BE}" type="parTrans" cxnId="{BAFB2600-5722-44C8-9C48-1E16F5946E40}">
      <dgm:prSet/>
      <dgm:spPr/>
      <dgm:t>
        <a:bodyPr/>
        <a:lstStyle/>
        <a:p>
          <a:endParaRPr lang="en-US"/>
        </a:p>
      </dgm:t>
    </dgm:pt>
    <dgm:pt modelId="{827335E0-71B6-4415-9B0A-3DA0FFCDFB49}" type="sibTrans" cxnId="{BAFB2600-5722-44C8-9C48-1E16F5946E40}">
      <dgm:prSet/>
      <dgm:spPr/>
      <dgm:t>
        <a:bodyPr/>
        <a:lstStyle/>
        <a:p>
          <a:endParaRPr lang="en-US"/>
        </a:p>
      </dgm:t>
    </dgm:pt>
    <dgm:pt modelId="{EC4DECC8-97D7-4893-8C62-A033E32C6A40}">
      <dgm:prSet/>
      <dgm:spPr/>
      <dgm:t>
        <a:bodyPr/>
        <a:lstStyle/>
        <a:p>
          <a:pPr>
            <a:lnSpc>
              <a:spcPct val="100000"/>
            </a:lnSpc>
          </a:pPr>
          <a:r>
            <a:rPr lang="en-US"/>
            <a:t>For example: Iambic Pentameter</a:t>
          </a:r>
        </a:p>
      </dgm:t>
    </dgm:pt>
    <dgm:pt modelId="{4407039F-DA17-401E-85AF-28873399B293}" type="parTrans" cxnId="{C4867012-8288-473F-BDC7-4EA8B69A1346}">
      <dgm:prSet/>
      <dgm:spPr/>
      <dgm:t>
        <a:bodyPr/>
        <a:lstStyle/>
        <a:p>
          <a:endParaRPr lang="en-US"/>
        </a:p>
      </dgm:t>
    </dgm:pt>
    <dgm:pt modelId="{46451E62-8E91-4A63-8C03-71A5548781A9}" type="sibTrans" cxnId="{C4867012-8288-473F-BDC7-4EA8B69A1346}">
      <dgm:prSet/>
      <dgm:spPr/>
      <dgm:t>
        <a:bodyPr/>
        <a:lstStyle/>
        <a:p>
          <a:endParaRPr lang="en-US"/>
        </a:p>
      </dgm:t>
    </dgm:pt>
    <dgm:pt modelId="{6FB6763B-F211-44F4-9288-C6CB232DC71C}">
      <dgm:prSet/>
      <dgm:spPr/>
      <dgm:t>
        <a:bodyPr/>
        <a:lstStyle/>
        <a:p>
          <a:pPr>
            <a:lnSpc>
              <a:spcPct val="100000"/>
            </a:lnSpc>
            <a:defRPr b="1"/>
          </a:pPr>
          <a:r>
            <a:rPr lang="en-US">
              <a:latin typeface="Elephant"/>
            </a:rPr>
            <a:t> Couplet (Rhyming Couplet)</a:t>
          </a:r>
        </a:p>
      </dgm:t>
    </dgm:pt>
    <dgm:pt modelId="{C0C83F85-08FE-4B93-952D-21159EBB8583}" type="parTrans" cxnId="{2DCFA5EA-6FAD-414D-885C-1C03F20AD41D}">
      <dgm:prSet/>
      <dgm:spPr/>
      <dgm:t>
        <a:bodyPr/>
        <a:lstStyle/>
        <a:p>
          <a:endParaRPr lang="en-US"/>
        </a:p>
      </dgm:t>
    </dgm:pt>
    <dgm:pt modelId="{1973FFDE-BD06-4E9B-B352-0227444CA128}" type="sibTrans" cxnId="{2DCFA5EA-6FAD-414D-885C-1C03F20AD41D}">
      <dgm:prSet/>
      <dgm:spPr/>
      <dgm:t>
        <a:bodyPr/>
        <a:lstStyle/>
        <a:p>
          <a:endParaRPr lang="en-US"/>
        </a:p>
      </dgm:t>
    </dgm:pt>
    <dgm:pt modelId="{42F28A0B-C1B1-4345-8968-1C25BE0A0CC6}">
      <dgm:prSet/>
      <dgm:spPr/>
      <dgm:t>
        <a:bodyPr/>
        <a:lstStyle/>
        <a:p>
          <a:pPr>
            <a:lnSpc>
              <a:spcPct val="100000"/>
            </a:lnSpc>
            <a:defRPr b="1"/>
          </a:pPr>
          <a:r>
            <a:rPr lang="en-US"/>
            <a:t>Syllable</a:t>
          </a:r>
        </a:p>
      </dgm:t>
    </dgm:pt>
    <dgm:pt modelId="{2707DDD4-4F82-4FBD-87A4-3385A96C87B1}" type="parTrans" cxnId="{39BEAACD-C4F4-44B4-8868-B269726AD1CF}">
      <dgm:prSet/>
      <dgm:spPr/>
      <dgm:t>
        <a:bodyPr/>
        <a:lstStyle/>
        <a:p>
          <a:endParaRPr lang="en-US"/>
        </a:p>
      </dgm:t>
    </dgm:pt>
    <dgm:pt modelId="{3AE5406A-C536-4546-9463-B3B56AED2FC1}" type="sibTrans" cxnId="{39BEAACD-C4F4-44B4-8868-B269726AD1CF}">
      <dgm:prSet/>
      <dgm:spPr/>
      <dgm:t>
        <a:bodyPr/>
        <a:lstStyle/>
        <a:p>
          <a:endParaRPr lang="en-US"/>
        </a:p>
      </dgm:t>
    </dgm:pt>
    <dgm:pt modelId="{82A9F343-DBAE-45C5-AA1A-61C18C3CB55F}">
      <dgm:prSet/>
      <dgm:spPr/>
      <dgm:t>
        <a:bodyPr/>
        <a:lstStyle/>
        <a:p>
          <a:pPr>
            <a:lnSpc>
              <a:spcPct val="100000"/>
            </a:lnSpc>
            <a:defRPr b="1"/>
          </a:pPr>
          <a:r>
            <a:rPr lang="en-US"/>
            <a:t>Literary devices</a:t>
          </a:r>
          <a:r>
            <a:rPr lang="en-US">
              <a:latin typeface="Elephant"/>
            </a:rPr>
            <a:t> </a:t>
          </a:r>
          <a:endParaRPr lang="en-US"/>
        </a:p>
      </dgm:t>
    </dgm:pt>
    <dgm:pt modelId="{D06411AB-6010-44CB-8772-27060082A9DB}" type="parTrans" cxnId="{53986B60-3CD9-45C9-A900-8D8AD8DC9D79}">
      <dgm:prSet/>
      <dgm:spPr/>
      <dgm:t>
        <a:bodyPr/>
        <a:lstStyle/>
        <a:p>
          <a:endParaRPr lang="en-US"/>
        </a:p>
      </dgm:t>
    </dgm:pt>
    <dgm:pt modelId="{55084D69-86B3-4B39-97DD-3A0BF8D0B256}" type="sibTrans" cxnId="{53986B60-3CD9-45C9-A900-8D8AD8DC9D79}">
      <dgm:prSet/>
      <dgm:spPr/>
      <dgm:t>
        <a:bodyPr/>
        <a:lstStyle/>
        <a:p>
          <a:endParaRPr lang="en-US"/>
        </a:p>
      </dgm:t>
    </dgm:pt>
    <dgm:pt modelId="{32F563E2-5417-4AD9-812B-158EB646CEAA}">
      <dgm:prSet/>
      <dgm:spPr/>
      <dgm:t>
        <a:bodyPr/>
        <a:lstStyle/>
        <a:p>
          <a:pPr>
            <a:lnSpc>
              <a:spcPct val="100000"/>
            </a:lnSpc>
          </a:pPr>
          <a:r>
            <a:rPr lang="en-US"/>
            <a:t>Simile, metaphor, repetition, imagery, connotations, alliteration, onomatopoeia, hyperbole, personification … </a:t>
          </a:r>
        </a:p>
      </dgm:t>
    </dgm:pt>
    <dgm:pt modelId="{BBEB5688-14B6-4BBD-A630-0FBAFC9DF08E}" type="parTrans" cxnId="{EA06E789-CAFD-4A11-B2FA-AEB8126D5277}">
      <dgm:prSet/>
      <dgm:spPr/>
      <dgm:t>
        <a:bodyPr/>
        <a:lstStyle/>
        <a:p>
          <a:endParaRPr lang="en-US"/>
        </a:p>
      </dgm:t>
    </dgm:pt>
    <dgm:pt modelId="{E019E9DC-94C8-4918-9DCA-CD6E3716A595}" type="sibTrans" cxnId="{EA06E789-CAFD-4A11-B2FA-AEB8126D5277}">
      <dgm:prSet/>
      <dgm:spPr/>
      <dgm:t>
        <a:bodyPr/>
        <a:lstStyle/>
        <a:p>
          <a:endParaRPr lang="en-US"/>
        </a:p>
      </dgm:t>
    </dgm:pt>
    <dgm:pt modelId="{C2C1A023-E6C8-42D3-8DC1-BD1A156114F1}">
      <dgm:prSet phldr="0"/>
      <dgm:spPr/>
      <dgm:t>
        <a:bodyPr/>
        <a:lstStyle/>
        <a:p>
          <a:pPr>
            <a:lnSpc>
              <a:spcPct val="100000"/>
            </a:lnSpc>
          </a:pPr>
          <a:endParaRPr lang="en-US"/>
        </a:p>
      </dgm:t>
    </dgm:pt>
    <dgm:pt modelId="{7305B00A-7B66-4F4D-B513-C0511E44A63A}" type="parTrans" cxnId="{E8DCD21F-1926-4F0D-B56B-2D795E4950EF}">
      <dgm:prSet/>
      <dgm:spPr/>
    </dgm:pt>
    <dgm:pt modelId="{0FBAC5E6-90C0-4615-A9C8-78F99623499D}" type="sibTrans" cxnId="{E8DCD21F-1926-4F0D-B56B-2D795E4950EF}">
      <dgm:prSet/>
      <dgm:spPr/>
    </dgm:pt>
    <dgm:pt modelId="{43CAF61B-720D-4984-BB6C-8DEAD6754A30}">
      <dgm:prSet phldr="0"/>
      <dgm:spPr/>
      <dgm:t>
        <a:bodyPr/>
        <a:lstStyle/>
        <a:p>
          <a:pPr>
            <a:lnSpc>
              <a:spcPct val="100000"/>
            </a:lnSpc>
          </a:pPr>
          <a:r>
            <a:rPr lang="en-US">
              <a:latin typeface="Elephant"/>
            </a:rPr>
            <a:t> </a:t>
          </a:r>
          <a:r>
            <a:rPr lang="en-US"/>
            <a:t>two lines </a:t>
          </a:r>
          <a:r>
            <a:rPr lang="en-US">
              <a:latin typeface="Elephant"/>
            </a:rPr>
            <a:t>that </a:t>
          </a:r>
          <a:r>
            <a:rPr lang="en-US"/>
            <a:t>have the same meter or rhyme.</a:t>
          </a:r>
          <a:r>
            <a:rPr lang="en-US">
              <a:latin typeface="Elephant"/>
            </a:rPr>
            <a:t> </a:t>
          </a:r>
          <a:r>
            <a:rPr lang="en-US"/>
            <a:t> Together, the two lines usually make up a complete thought</a:t>
          </a:r>
          <a:r>
            <a:rPr lang="en-US">
              <a:latin typeface="Elephant"/>
            </a:rPr>
            <a:t>.</a:t>
          </a:r>
        </a:p>
      </dgm:t>
    </dgm:pt>
    <dgm:pt modelId="{166C2280-D055-4331-9F50-0667D3303A85}" type="parTrans" cxnId="{CED3CFAC-C0A6-4F94-9991-1F845E567544}">
      <dgm:prSet/>
      <dgm:spPr/>
    </dgm:pt>
    <dgm:pt modelId="{FF377254-0727-4484-B16A-E3E10CEF95CF}" type="sibTrans" cxnId="{CED3CFAC-C0A6-4F94-9991-1F845E567544}">
      <dgm:prSet/>
      <dgm:spPr/>
    </dgm:pt>
    <dgm:pt modelId="{6C5BEF7F-F587-4668-9090-943E3360893E}">
      <dgm:prSet phldr="0"/>
      <dgm:spPr/>
      <dgm:t>
        <a:bodyPr/>
        <a:lstStyle/>
        <a:p>
          <a:pPr>
            <a:lnSpc>
              <a:spcPct val="100000"/>
            </a:lnSpc>
          </a:pPr>
          <a:r>
            <a:rPr lang="en-US"/>
            <a:t>"The time is out of joint, O cursed </a:t>
          </a:r>
          <a:r>
            <a:rPr lang="en-US" b="1">
              <a:latin typeface="Elephant"/>
            </a:rPr>
            <a:t>spite. </a:t>
          </a:r>
        </a:p>
      </dgm:t>
    </dgm:pt>
    <dgm:pt modelId="{D9B6B5BC-83B8-4311-A759-4519D0767D36}" type="parTrans" cxnId="{3239575D-E9FA-4B91-810F-8B39677386B3}">
      <dgm:prSet/>
      <dgm:spPr/>
    </dgm:pt>
    <dgm:pt modelId="{33531637-4B96-411A-B4A3-6C9180A1ACBA}" type="sibTrans" cxnId="{3239575D-E9FA-4B91-810F-8B39677386B3}">
      <dgm:prSet/>
      <dgm:spPr/>
    </dgm:pt>
    <dgm:pt modelId="{47FC9CB4-ABF2-4D8B-8702-E4D0E1FB1A11}">
      <dgm:prSet phldr="0"/>
      <dgm:spPr/>
      <dgm:t>
        <a:bodyPr/>
        <a:lstStyle/>
        <a:p>
          <a:pPr>
            <a:lnSpc>
              <a:spcPct val="100000"/>
            </a:lnSpc>
          </a:pPr>
          <a:r>
            <a:rPr lang="en-US" b="1">
              <a:latin typeface="Elephant"/>
            </a:rPr>
            <a:t> That</a:t>
          </a:r>
          <a:r>
            <a:rPr lang="en-US"/>
            <a:t> ever I was born to set it right!"</a:t>
          </a:r>
          <a:r>
            <a:rPr lang="en-US">
              <a:latin typeface="Elephant"/>
            </a:rPr>
            <a:t> - Hamlet</a:t>
          </a:r>
          <a:endParaRPr lang="en-US"/>
        </a:p>
      </dgm:t>
    </dgm:pt>
    <dgm:pt modelId="{6DE410FD-9788-4D53-B131-7F894A238A34}" type="parTrans" cxnId="{C7746D6E-FD4A-4041-A110-BF083F1165FE}">
      <dgm:prSet/>
      <dgm:spPr/>
    </dgm:pt>
    <dgm:pt modelId="{83AAD2D4-96D2-4956-813B-D9900961A08A}" type="sibTrans" cxnId="{C7746D6E-FD4A-4041-A110-BF083F1165FE}">
      <dgm:prSet/>
      <dgm:spPr/>
    </dgm:pt>
    <dgm:pt modelId="{A6E76029-67D5-4930-8E6F-61BFBC9DB70A}">
      <dgm:prSet phldr="0"/>
      <dgm:spPr/>
      <dgm:t>
        <a:bodyPr/>
        <a:lstStyle/>
        <a:p>
          <a:pPr>
            <a:lnSpc>
              <a:spcPct val="100000"/>
            </a:lnSpc>
          </a:pPr>
          <a:r>
            <a:rPr lang="en-US" b="0"/>
            <a:t>Similar to how sentences make up a paragraph, a group of lines </a:t>
          </a:r>
          <a:r>
            <a:rPr lang="en-US" b="0">
              <a:hlinkClick xmlns:r="http://schemas.openxmlformats.org/officeDocument/2006/relationships" r:id="rId1"/>
            </a:rPr>
            <a:t>make up a stanza</a:t>
          </a:r>
          <a:r>
            <a:rPr lang="en-US" b="0"/>
            <a:t>. A stanza is usually named based on the number of lines it contains.</a:t>
          </a:r>
          <a:endParaRPr lang="en-US">
            <a:latin typeface="Elephant"/>
          </a:endParaRPr>
        </a:p>
      </dgm:t>
    </dgm:pt>
    <dgm:pt modelId="{0542C9CC-F3DD-4BD5-9A70-42BCA4B76DF4}" type="parTrans" cxnId="{88BC12B8-B60C-448A-913A-2397EB83ECD0}">
      <dgm:prSet/>
      <dgm:spPr/>
    </dgm:pt>
    <dgm:pt modelId="{B36D2A4B-2E9C-483A-A57C-2723F90EBED0}" type="sibTrans" cxnId="{88BC12B8-B60C-448A-913A-2397EB83ECD0}">
      <dgm:prSet/>
      <dgm:spPr/>
    </dgm:pt>
    <dgm:pt modelId="{49EB45D0-0D65-4758-940D-95B7D92565C7}">
      <dgm:prSet phldr="0"/>
      <dgm:spPr/>
      <dgm:t>
        <a:bodyPr/>
        <a:lstStyle/>
        <a:p>
          <a:pPr>
            <a:lnSpc>
              <a:spcPct val="100000"/>
            </a:lnSpc>
          </a:pPr>
          <a:r>
            <a:rPr lang="en-US">
              <a:hlinkClick xmlns:r="http://schemas.openxmlformats.org/officeDocument/2006/relationships" r:id="rId2"/>
            </a:rPr>
            <a:t>Rhyme scheme</a:t>
          </a:r>
          <a:r>
            <a:rPr lang="en-US"/>
            <a:t> refers to the pattern of rhymes at the end of each line. It's annotated with letters. For example, a four-line stanza with an ABAB rhyme scheme means the first and third lines rhyme and the second and fourth lines rhyme</a:t>
          </a:r>
          <a:endParaRPr lang="en-US">
            <a:latin typeface="Elephant"/>
          </a:endParaRPr>
        </a:p>
      </dgm:t>
    </dgm:pt>
    <dgm:pt modelId="{5D10294B-2384-44E6-B38D-5BA774F2CC3A}" type="parTrans" cxnId="{639D6163-7584-4531-8954-FF2EB54DB44E}">
      <dgm:prSet/>
      <dgm:spPr/>
    </dgm:pt>
    <dgm:pt modelId="{27813748-3352-4DD7-974C-6548DA2251AE}" type="sibTrans" cxnId="{639D6163-7584-4531-8954-FF2EB54DB44E}">
      <dgm:prSet/>
      <dgm:spPr/>
    </dgm:pt>
    <dgm:pt modelId="{1ADEE11C-0CC5-4323-8EA2-5AD702A5D4A0}">
      <dgm:prSet phldr="0"/>
      <dgm:spPr/>
      <dgm:t>
        <a:bodyPr/>
        <a:lstStyle/>
        <a:p>
          <a:pPr rtl="0">
            <a:lnSpc>
              <a:spcPct val="100000"/>
            </a:lnSpc>
          </a:pPr>
          <a:r>
            <a:rPr lang="en-US" b="1">
              <a:latin typeface="Elephant"/>
            </a:rPr>
            <a:t>The number of vowel sounds in a word.</a:t>
          </a:r>
          <a:endParaRPr lang="en-US">
            <a:latin typeface="Elephant"/>
          </a:endParaRPr>
        </a:p>
      </dgm:t>
    </dgm:pt>
    <dgm:pt modelId="{7AF0D2D2-FFC3-4205-AF68-86619052C9CD}" type="parTrans" cxnId="{53E21551-BF11-4606-8384-A4C56132251D}">
      <dgm:prSet/>
      <dgm:spPr/>
    </dgm:pt>
    <dgm:pt modelId="{320E7A02-0B88-4A6A-8A42-5FE344276098}" type="sibTrans" cxnId="{53E21551-BF11-4606-8384-A4C56132251D}">
      <dgm:prSet/>
      <dgm:spPr/>
    </dgm:pt>
    <dgm:pt modelId="{04B42673-775A-44AD-9E4C-6D4BD2E8F24C}" type="pres">
      <dgm:prSet presAssocID="{F0763126-8ED2-4493-8D25-9E9721877FB9}" presName="root" presStyleCnt="0">
        <dgm:presLayoutVars>
          <dgm:dir/>
          <dgm:resizeHandles val="exact"/>
        </dgm:presLayoutVars>
      </dgm:prSet>
      <dgm:spPr/>
    </dgm:pt>
    <dgm:pt modelId="{475BFB4B-18A8-401D-84F2-FEF9E16E81E1}" type="pres">
      <dgm:prSet presAssocID="{FB2D02EF-67F8-47AF-8543-B7D64AC8F9A0}" presName="compNode" presStyleCnt="0"/>
      <dgm:spPr/>
    </dgm:pt>
    <dgm:pt modelId="{CB44DA5C-3686-4D21-8D08-0F9C86A586E9}" type="pres">
      <dgm:prSet presAssocID="{FB2D02EF-67F8-47AF-8543-B7D64AC8F9A0}" presName="iconRect" presStyleLbl="node1" presStyleIdx="0"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lls"/>
        </a:ext>
      </dgm:extLst>
    </dgm:pt>
    <dgm:pt modelId="{4B58992F-A7EA-4A6A-8D2B-5D553F127DE0}" type="pres">
      <dgm:prSet presAssocID="{FB2D02EF-67F8-47AF-8543-B7D64AC8F9A0}" presName="iconSpace" presStyleCnt="0"/>
      <dgm:spPr/>
    </dgm:pt>
    <dgm:pt modelId="{18972CCA-C696-43A8-A127-28FE56C997D0}" type="pres">
      <dgm:prSet presAssocID="{FB2D02EF-67F8-47AF-8543-B7D64AC8F9A0}" presName="parTx" presStyleLbl="revTx" presStyleIdx="0" presStyleCnt="12">
        <dgm:presLayoutVars>
          <dgm:chMax val="0"/>
          <dgm:chPref val="0"/>
        </dgm:presLayoutVars>
      </dgm:prSet>
      <dgm:spPr/>
    </dgm:pt>
    <dgm:pt modelId="{7ABD3500-0D2F-4928-B98A-9A4060149C07}" type="pres">
      <dgm:prSet presAssocID="{FB2D02EF-67F8-47AF-8543-B7D64AC8F9A0}" presName="txSpace" presStyleCnt="0"/>
      <dgm:spPr/>
    </dgm:pt>
    <dgm:pt modelId="{352BDE6D-C3CA-44BB-BD46-E2F43DADA0F5}" type="pres">
      <dgm:prSet presAssocID="{FB2D02EF-67F8-47AF-8543-B7D64AC8F9A0}" presName="desTx" presStyleLbl="revTx" presStyleIdx="1" presStyleCnt="12">
        <dgm:presLayoutVars/>
      </dgm:prSet>
      <dgm:spPr/>
    </dgm:pt>
    <dgm:pt modelId="{009354A3-5341-4A2B-AA6E-5874FD561601}" type="pres">
      <dgm:prSet presAssocID="{1F8CBB98-A360-4545-AFB9-3FD044E752FA}" presName="sibTrans" presStyleCnt="0"/>
      <dgm:spPr/>
    </dgm:pt>
    <dgm:pt modelId="{6C1B2CF5-9ECC-4DB8-B5B5-F8CCE412FE38}" type="pres">
      <dgm:prSet presAssocID="{9D2DA15D-0E54-4078-92DC-2E2D73E9D9F8}" presName="compNode" presStyleCnt="0"/>
      <dgm:spPr/>
    </dgm:pt>
    <dgm:pt modelId="{2D0DC311-5D23-4100-8D2E-F622801C7E4E}" type="pres">
      <dgm:prSet presAssocID="{9D2DA15D-0E54-4078-92DC-2E2D73E9D9F8}" presName="iconRect" presStyleLbl="node1" presStyleIdx="1"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ductor"/>
        </a:ext>
      </dgm:extLst>
    </dgm:pt>
    <dgm:pt modelId="{7AE795C9-F868-4EC2-BCD7-1698DF8F7FA7}" type="pres">
      <dgm:prSet presAssocID="{9D2DA15D-0E54-4078-92DC-2E2D73E9D9F8}" presName="iconSpace" presStyleCnt="0"/>
      <dgm:spPr/>
    </dgm:pt>
    <dgm:pt modelId="{71FA8AFA-0A89-456B-92D1-1A72BB99D154}" type="pres">
      <dgm:prSet presAssocID="{9D2DA15D-0E54-4078-92DC-2E2D73E9D9F8}" presName="parTx" presStyleLbl="revTx" presStyleIdx="2" presStyleCnt="12">
        <dgm:presLayoutVars>
          <dgm:chMax val="0"/>
          <dgm:chPref val="0"/>
        </dgm:presLayoutVars>
      </dgm:prSet>
      <dgm:spPr/>
    </dgm:pt>
    <dgm:pt modelId="{41ECE082-89DA-4132-81CB-71E21AF2CDB2}" type="pres">
      <dgm:prSet presAssocID="{9D2DA15D-0E54-4078-92DC-2E2D73E9D9F8}" presName="txSpace" presStyleCnt="0"/>
      <dgm:spPr/>
    </dgm:pt>
    <dgm:pt modelId="{9E661A80-5CD8-4E76-94B6-9C61334BF842}" type="pres">
      <dgm:prSet presAssocID="{9D2DA15D-0E54-4078-92DC-2E2D73E9D9F8}" presName="desTx" presStyleLbl="revTx" presStyleIdx="3" presStyleCnt="12">
        <dgm:presLayoutVars/>
      </dgm:prSet>
      <dgm:spPr/>
    </dgm:pt>
    <dgm:pt modelId="{6AC1C78A-C059-458D-8F5A-695E42F2D046}" type="pres">
      <dgm:prSet presAssocID="{E9F16798-C079-406D-8521-E47E0944C333}" presName="sibTrans" presStyleCnt="0"/>
      <dgm:spPr/>
    </dgm:pt>
    <dgm:pt modelId="{32CFEE6E-B71A-4E5D-8211-47F802EC1E2A}" type="pres">
      <dgm:prSet presAssocID="{5D599E80-613D-49B2-83DB-4814D39E0DD7}" presName="compNode" presStyleCnt="0"/>
      <dgm:spPr/>
    </dgm:pt>
    <dgm:pt modelId="{FEC142CC-98AF-413D-9374-CB3C0F30832F}" type="pres">
      <dgm:prSet presAssocID="{5D599E80-613D-49B2-83DB-4814D39E0DD7}" presName="iconRect" presStyleLbl="node1" presStyleIdx="2"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90987B75-A944-4EF4-B39C-8674EE286DB7}" type="pres">
      <dgm:prSet presAssocID="{5D599E80-613D-49B2-83DB-4814D39E0DD7}" presName="iconSpace" presStyleCnt="0"/>
      <dgm:spPr/>
    </dgm:pt>
    <dgm:pt modelId="{9BD7402C-D854-49F4-98CF-881B9AB6B4F8}" type="pres">
      <dgm:prSet presAssocID="{5D599E80-613D-49B2-83DB-4814D39E0DD7}" presName="parTx" presStyleLbl="revTx" presStyleIdx="4" presStyleCnt="12">
        <dgm:presLayoutVars>
          <dgm:chMax val="0"/>
          <dgm:chPref val="0"/>
        </dgm:presLayoutVars>
      </dgm:prSet>
      <dgm:spPr/>
    </dgm:pt>
    <dgm:pt modelId="{276D764D-2769-43ED-AABA-711D085D02AD}" type="pres">
      <dgm:prSet presAssocID="{5D599E80-613D-49B2-83DB-4814D39E0DD7}" presName="txSpace" presStyleCnt="0"/>
      <dgm:spPr/>
    </dgm:pt>
    <dgm:pt modelId="{D486493E-4E43-49DD-ADC4-7D5B79191B1E}" type="pres">
      <dgm:prSet presAssocID="{5D599E80-613D-49B2-83DB-4814D39E0DD7}" presName="desTx" presStyleLbl="revTx" presStyleIdx="5" presStyleCnt="12">
        <dgm:presLayoutVars/>
      </dgm:prSet>
      <dgm:spPr/>
    </dgm:pt>
    <dgm:pt modelId="{56819C4A-8A38-495D-B58A-E0681D06F6DD}" type="pres">
      <dgm:prSet presAssocID="{827335E0-71B6-4415-9B0A-3DA0FFCDFB49}" presName="sibTrans" presStyleCnt="0"/>
      <dgm:spPr/>
    </dgm:pt>
    <dgm:pt modelId="{78F021B9-BBB7-418D-B176-D8407D24626C}" type="pres">
      <dgm:prSet presAssocID="{6FB6763B-F211-44F4-9288-C6CB232DC71C}" presName="compNode" presStyleCnt="0"/>
      <dgm:spPr/>
    </dgm:pt>
    <dgm:pt modelId="{F9570B69-22DA-4735-B7B2-5E7CEE1FB75C}" type="pres">
      <dgm:prSet presAssocID="{6FB6763B-F211-44F4-9288-C6CB232DC71C}" presName="iconRect" presStyleLbl="node1" presStyleIdx="3"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usic Notes"/>
        </a:ext>
      </dgm:extLst>
    </dgm:pt>
    <dgm:pt modelId="{D7C8E91C-F5B2-4257-A0F1-3D36007CE2B5}" type="pres">
      <dgm:prSet presAssocID="{6FB6763B-F211-44F4-9288-C6CB232DC71C}" presName="iconSpace" presStyleCnt="0"/>
      <dgm:spPr/>
    </dgm:pt>
    <dgm:pt modelId="{EFA5ED38-6756-4E9B-9CD8-7D3BE3F99340}" type="pres">
      <dgm:prSet presAssocID="{6FB6763B-F211-44F4-9288-C6CB232DC71C}" presName="parTx" presStyleLbl="revTx" presStyleIdx="6" presStyleCnt="12">
        <dgm:presLayoutVars>
          <dgm:chMax val="0"/>
          <dgm:chPref val="0"/>
        </dgm:presLayoutVars>
      </dgm:prSet>
      <dgm:spPr/>
    </dgm:pt>
    <dgm:pt modelId="{DC55CD0C-27CE-4C18-ADAE-F923DA48E031}" type="pres">
      <dgm:prSet presAssocID="{6FB6763B-F211-44F4-9288-C6CB232DC71C}" presName="txSpace" presStyleCnt="0"/>
      <dgm:spPr/>
    </dgm:pt>
    <dgm:pt modelId="{58B274B5-FAAB-491D-BD97-8EFECED8934D}" type="pres">
      <dgm:prSet presAssocID="{6FB6763B-F211-44F4-9288-C6CB232DC71C}" presName="desTx" presStyleLbl="revTx" presStyleIdx="7" presStyleCnt="12">
        <dgm:presLayoutVars/>
      </dgm:prSet>
      <dgm:spPr/>
    </dgm:pt>
    <dgm:pt modelId="{3F23F080-241B-4520-B654-B2C2C5C790AF}" type="pres">
      <dgm:prSet presAssocID="{1973FFDE-BD06-4E9B-B352-0227444CA128}" presName="sibTrans" presStyleCnt="0"/>
      <dgm:spPr/>
    </dgm:pt>
    <dgm:pt modelId="{1276EF8E-9D0A-4D04-8C4A-B57D554EE3CC}" type="pres">
      <dgm:prSet presAssocID="{42F28A0B-C1B1-4345-8968-1C25BE0A0CC6}" presName="compNode" presStyleCnt="0"/>
      <dgm:spPr/>
    </dgm:pt>
    <dgm:pt modelId="{582074D0-A234-4A58-8F77-B291D29AB87A}" type="pres">
      <dgm:prSet presAssocID="{42F28A0B-C1B1-4345-8968-1C25BE0A0CC6}" presName="iconRect" presStyleLbl="node1" presStyleIdx="4"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eacher"/>
        </a:ext>
      </dgm:extLst>
    </dgm:pt>
    <dgm:pt modelId="{311EC030-813C-450C-9765-A76C9A1A30A6}" type="pres">
      <dgm:prSet presAssocID="{42F28A0B-C1B1-4345-8968-1C25BE0A0CC6}" presName="iconSpace" presStyleCnt="0"/>
      <dgm:spPr/>
    </dgm:pt>
    <dgm:pt modelId="{422099BB-A756-4B45-A811-05906C8CB4AB}" type="pres">
      <dgm:prSet presAssocID="{42F28A0B-C1B1-4345-8968-1C25BE0A0CC6}" presName="parTx" presStyleLbl="revTx" presStyleIdx="8" presStyleCnt="12">
        <dgm:presLayoutVars>
          <dgm:chMax val="0"/>
          <dgm:chPref val="0"/>
        </dgm:presLayoutVars>
      </dgm:prSet>
      <dgm:spPr/>
    </dgm:pt>
    <dgm:pt modelId="{638E5EC2-27F2-44E2-8EDB-26DDB1B56B79}" type="pres">
      <dgm:prSet presAssocID="{42F28A0B-C1B1-4345-8968-1C25BE0A0CC6}" presName="txSpace" presStyleCnt="0"/>
      <dgm:spPr/>
    </dgm:pt>
    <dgm:pt modelId="{FBA0CE45-399D-445D-AAFF-E0F38FEA1F65}" type="pres">
      <dgm:prSet presAssocID="{42F28A0B-C1B1-4345-8968-1C25BE0A0CC6}" presName="desTx" presStyleLbl="revTx" presStyleIdx="9" presStyleCnt="12">
        <dgm:presLayoutVars/>
      </dgm:prSet>
      <dgm:spPr/>
    </dgm:pt>
    <dgm:pt modelId="{ADCB970C-C92C-45CF-AE66-494D143B8B7D}" type="pres">
      <dgm:prSet presAssocID="{3AE5406A-C536-4546-9463-B3B56AED2FC1}" presName="sibTrans" presStyleCnt="0"/>
      <dgm:spPr/>
    </dgm:pt>
    <dgm:pt modelId="{4AED263B-6C77-4589-A57F-6B1DFA43703B}" type="pres">
      <dgm:prSet presAssocID="{82A9F343-DBAE-45C5-AA1A-61C18C3CB55F}" presName="compNode" presStyleCnt="0"/>
      <dgm:spPr/>
    </dgm:pt>
    <dgm:pt modelId="{D339CBA2-A2CC-452D-90DC-3A7A631A540F}" type="pres">
      <dgm:prSet presAssocID="{82A9F343-DBAE-45C5-AA1A-61C18C3CB55F}" presName="iconRect" presStyleLbl="node1" presStyleIdx="5" presStyleCnt="6"/>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Quotes"/>
        </a:ext>
      </dgm:extLst>
    </dgm:pt>
    <dgm:pt modelId="{29498810-F7A7-4C0C-8F85-99BB94EE860D}" type="pres">
      <dgm:prSet presAssocID="{82A9F343-DBAE-45C5-AA1A-61C18C3CB55F}" presName="iconSpace" presStyleCnt="0"/>
      <dgm:spPr/>
    </dgm:pt>
    <dgm:pt modelId="{FCE398C0-31EB-4036-8DB2-49CD5DB37916}" type="pres">
      <dgm:prSet presAssocID="{82A9F343-DBAE-45C5-AA1A-61C18C3CB55F}" presName="parTx" presStyleLbl="revTx" presStyleIdx="10" presStyleCnt="12">
        <dgm:presLayoutVars>
          <dgm:chMax val="0"/>
          <dgm:chPref val="0"/>
        </dgm:presLayoutVars>
      </dgm:prSet>
      <dgm:spPr/>
    </dgm:pt>
    <dgm:pt modelId="{B0419E66-A4D9-4B68-AD3B-FC8A553376DE}" type="pres">
      <dgm:prSet presAssocID="{82A9F343-DBAE-45C5-AA1A-61C18C3CB55F}" presName="txSpace" presStyleCnt="0"/>
      <dgm:spPr/>
    </dgm:pt>
    <dgm:pt modelId="{E70BF7F2-0045-4174-99E8-0262B70A51FC}" type="pres">
      <dgm:prSet presAssocID="{82A9F343-DBAE-45C5-AA1A-61C18C3CB55F}" presName="desTx" presStyleLbl="revTx" presStyleIdx="11" presStyleCnt="12">
        <dgm:presLayoutVars/>
      </dgm:prSet>
      <dgm:spPr/>
    </dgm:pt>
  </dgm:ptLst>
  <dgm:cxnLst>
    <dgm:cxn modelId="{BAFB2600-5722-44C8-9C48-1E16F5946E40}" srcId="{F0763126-8ED2-4493-8D25-9E9721877FB9}" destId="{5D599E80-613D-49B2-83DB-4814D39E0DD7}" srcOrd="2" destOrd="0" parTransId="{1065DED9-E4E8-46BD-A428-446645C990BE}" sibTransId="{827335E0-71B6-4415-9B0A-3DA0FFCDFB49}"/>
    <dgm:cxn modelId="{44ED7D03-9150-4678-8C23-EC5992EFFEC0}" type="presOf" srcId="{C2C1A023-E6C8-42D3-8DC1-BD1A156114F1}" destId="{58B274B5-FAAB-491D-BD97-8EFECED8934D}" srcOrd="0" destOrd="3" presId="urn:microsoft.com/office/officeart/2018/5/layout/CenteredIconLabelDescriptionList"/>
    <dgm:cxn modelId="{7E15BE0D-A49C-459A-A2E6-85C04332F14D}" type="presOf" srcId="{5D599E80-613D-49B2-83DB-4814D39E0DD7}" destId="{9BD7402C-D854-49F4-98CF-881B9AB6B4F8}" srcOrd="0" destOrd="0" presId="urn:microsoft.com/office/officeart/2018/5/layout/CenteredIconLabelDescriptionList"/>
    <dgm:cxn modelId="{C4867012-8288-473F-BDC7-4EA8B69A1346}" srcId="{5D599E80-613D-49B2-83DB-4814D39E0DD7}" destId="{EC4DECC8-97D7-4893-8C62-A033E32C6A40}" srcOrd="0" destOrd="0" parTransId="{4407039F-DA17-401E-85AF-28873399B293}" sibTransId="{46451E62-8E91-4A63-8C03-71A5548781A9}"/>
    <dgm:cxn modelId="{C9B2AD16-0E7D-445C-A29C-DC37EFDCD46C}" type="presOf" srcId="{A6E76029-67D5-4930-8E6F-61BFBC9DB70A}" destId="{352BDE6D-C3CA-44BB-BD46-E2F43DADA0F5}" srcOrd="0" destOrd="0" presId="urn:microsoft.com/office/officeart/2018/5/layout/CenteredIconLabelDescriptionList"/>
    <dgm:cxn modelId="{5626BF1A-FF72-4DBA-8D43-D5E2BAD64B4C}" srcId="{F0763126-8ED2-4493-8D25-9E9721877FB9}" destId="{FB2D02EF-67F8-47AF-8543-B7D64AC8F9A0}" srcOrd="0" destOrd="0" parTransId="{A387FC8D-B2A3-43B0-977A-B9F569961EE5}" sibTransId="{1F8CBB98-A360-4545-AFB9-3FD044E752FA}"/>
    <dgm:cxn modelId="{CF278B1B-582E-4EEF-B045-8B94C0F8EB06}" type="presOf" srcId="{FB2D02EF-67F8-47AF-8543-B7D64AC8F9A0}" destId="{18972CCA-C696-43A8-A127-28FE56C997D0}" srcOrd="0" destOrd="0" presId="urn:microsoft.com/office/officeart/2018/5/layout/CenteredIconLabelDescriptionList"/>
    <dgm:cxn modelId="{2B5BAE1B-63D5-4C95-B706-9983D67C963B}" type="presOf" srcId="{47FC9CB4-ABF2-4D8B-8702-E4D0E1FB1A11}" destId="{58B274B5-FAAB-491D-BD97-8EFECED8934D}" srcOrd="0" destOrd="2" presId="urn:microsoft.com/office/officeart/2018/5/layout/CenteredIconLabelDescriptionList"/>
    <dgm:cxn modelId="{E8DCD21F-1926-4F0D-B56B-2D795E4950EF}" srcId="{6FB6763B-F211-44F4-9288-C6CB232DC71C}" destId="{C2C1A023-E6C8-42D3-8DC1-BD1A156114F1}" srcOrd="3" destOrd="0" parTransId="{7305B00A-7B66-4F4D-B513-C0511E44A63A}" sibTransId="{0FBAC5E6-90C0-4615-A9C8-78F99623499D}"/>
    <dgm:cxn modelId="{D3B0762D-3AF8-4E6D-82C6-23532DA43366}" type="presOf" srcId="{6C5BEF7F-F587-4668-9090-943E3360893E}" destId="{58B274B5-FAAB-491D-BD97-8EFECED8934D}" srcOrd="0" destOrd="1" presId="urn:microsoft.com/office/officeart/2018/5/layout/CenteredIconLabelDescriptionList"/>
    <dgm:cxn modelId="{76D79A37-C95D-4C09-AEAE-2B63BF2024F9}" type="presOf" srcId="{F0763126-8ED2-4493-8D25-9E9721877FB9}" destId="{04B42673-775A-44AD-9E4C-6D4BD2E8F24C}" srcOrd="0" destOrd="0" presId="urn:microsoft.com/office/officeart/2018/5/layout/CenteredIconLabelDescriptionList"/>
    <dgm:cxn modelId="{7201693A-49B2-4A94-9819-DC784B2CD65A}" type="presOf" srcId="{43CAF61B-720D-4984-BB6C-8DEAD6754A30}" destId="{58B274B5-FAAB-491D-BD97-8EFECED8934D}" srcOrd="0" destOrd="0" presId="urn:microsoft.com/office/officeart/2018/5/layout/CenteredIconLabelDescriptionList"/>
    <dgm:cxn modelId="{3239575D-E9FA-4B91-810F-8B39677386B3}" srcId="{6FB6763B-F211-44F4-9288-C6CB232DC71C}" destId="{6C5BEF7F-F587-4668-9090-943E3360893E}" srcOrd="1" destOrd="0" parTransId="{D9B6B5BC-83B8-4311-A759-4519D0767D36}" sibTransId="{33531637-4B96-411A-B4A3-6C9180A1ACBA}"/>
    <dgm:cxn modelId="{53986B60-3CD9-45C9-A900-8D8AD8DC9D79}" srcId="{F0763126-8ED2-4493-8D25-9E9721877FB9}" destId="{82A9F343-DBAE-45C5-AA1A-61C18C3CB55F}" srcOrd="5" destOrd="0" parTransId="{D06411AB-6010-44CB-8772-27060082A9DB}" sibTransId="{55084D69-86B3-4B39-97DD-3A0BF8D0B256}"/>
    <dgm:cxn modelId="{639D6163-7584-4531-8954-FF2EB54DB44E}" srcId="{9D2DA15D-0E54-4078-92DC-2E2D73E9D9F8}" destId="{49EB45D0-0D65-4758-940D-95B7D92565C7}" srcOrd="0" destOrd="0" parTransId="{5D10294B-2384-44E6-B38D-5BA774F2CC3A}" sibTransId="{27813748-3352-4DD7-974C-6548DA2251AE}"/>
    <dgm:cxn modelId="{C7746D6E-FD4A-4041-A110-BF083F1165FE}" srcId="{6FB6763B-F211-44F4-9288-C6CB232DC71C}" destId="{47FC9CB4-ABF2-4D8B-8702-E4D0E1FB1A11}" srcOrd="2" destOrd="0" parTransId="{6DE410FD-9788-4D53-B131-7F894A238A34}" sibTransId="{83AAD2D4-96D2-4956-813B-D9900961A08A}"/>
    <dgm:cxn modelId="{53E21551-BF11-4606-8384-A4C56132251D}" srcId="{42F28A0B-C1B1-4345-8968-1C25BE0A0CC6}" destId="{1ADEE11C-0CC5-4323-8EA2-5AD702A5D4A0}" srcOrd="0" destOrd="0" parTransId="{7AF0D2D2-FFC3-4205-AF68-86619052C9CD}" sibTransId="{320E7A02-0B88-4A6A-8A42-5FE344276098}"/>
    <dgm:cxn modelId="{0C68A771-5FE9-4B2A-B33A-389702210976}" type="presOf" srcId="{9D2DA15D-0E54-4078-92DC-2E2D73E9D9F8}" destId="{71FA8AFA-0A89-456B-92D1-1A72BB99D154}" srcOrd="0" destOrd="0" presId="urn:microsoft.com/office/officeart/2018/5/layout/CenteredIconLabelDescriptionList"/>
    <dgm:cxn modelId="{02C5A575-A3DE-4C90-98E5-1D2432DD8ADA}" type="presOf" srcId="{49EB45D0-0D65-4758-940D-95B7D92565C7}" destId="{9E661A80-5CD8-4E76-94B6-9C61334BF842}" srcOrd="0" destOrd="0" presId="urn:microsoft.com/office/officeart/2018/5/layout/CenteredIconLabelDescriptionList"/>
    <dgm:cxn modelId="{8063B388-6C22-478D-94C5-BD45B65C27D1}" type="presOf" srcId="{6FB6763B-F211-44F4-9288-C6CB232DC71C}" destId="{EFA5ED38-6756-4E9B-9CD8-7D3BE3F99340}" srcOrd="0" destOrd="0" presId="urn:microsoft.com/office/officeart/2018/5/layout/CenteredIconLabelDescriptionList"/>
    <dgm:cxn modelId="{EA06E789-CAFD-4A11-B2FA-AEB8126D5277}" srcId="{82A9F343-DBAE-45C5-AA1A-61C18C3CB55F}" destId="{32F563E2-5417-4AD9-812B-158EB646CEAA}" srcOrd="0" destOrd="0" parTransId="{BBEB5688-14B6-4BBD-A630-0FBAFC9DF08E}" sibTransId="{E019E9DC-94C8-4918-9DCA-CD6E3716A595}"/>
    <dgm:cxn modelId="{0EE9E390-CA0E-4ABE-8403-532D658481EB}" type="presOf" srcId="{42F28A0B-C1B1-4345-8968-1C25BE0A0CC6}" destId="{422099BB-A756-4B45-A811-05906C8CB4AB}" srcOrd="0" destOrd="0" presId="urn:microsoft.com/office/officeart/2018/5/layout/CenteredIconLabelDescriptionList"/>
    <dgm:cxn modelId="{8BBA1A96-EA5B-44FF-AEBB-DCFFCF421615}" type="presOf" srcId="{1ADEE11C-0CC5-4323-8EA2-5AD702A5D4A0}" destId="{FBA0CE45-399D-445D-AAFF-E0F38FEA1F65}" srcOrd="0" destOrd="0" presId="urn:microsoft.com/office/officeart/2018/5/layout/CenteredIconLabelDescriptionList"/>
    <dgm:cxn modelId="{DDC59998-7CA6-48F0-BF04-BA555BA5F255}" type="presOf" srcId="{82A9F343-DBAE-45C5-AA1A-61C18C3CB55F}" destId="{FCE398C0-31EB-4036-8DB2-49CD5DB37916}" srcOrd="0" destOrd="0" presId="urn:microsoft.com/office/officeart/2018/5/layout/CenteredIconLabelDescriptionList"/>
    <dgm:cxn modelId="{B1D03FA5-C988-4906-8F55-58564F822916}" srcId="{F0763126-8ED2-4493-8D25-9E9721877FB9}" destId="{9D2DA15D-0E54-4078-92DC-2E2D73E9D9F8}" srcOrd="1" destOrd="0" parTransId="{C828B343-C263-463F-A271-BD8C42106E63}" sibTransId="{E9F16798-C079-406D-8521-E47E0944C333}"/>
    <dgm:cxn modelId="{CED3CFAC-C0A6-4F94-9991-1F845E567544}" srcId="{6FB6763B-F211-44F4-9288-C6CB232DC71C}" destId="{43CAF61B-720D-4984-BB6C-8DEAD6754A30}" srcOrd="0" destOrd="0" parTransId="{166C2280-D055-4331-9F50-0667D3303A85}" sibTransId="{FF377254-0727-4484-B16A-E3E10CEF95CF}"/>
    <dgm:cxn modelId="{88BC12B8-B60C-448A-913A-2397EB83ECD0}" srcId="{FB2D02EF-67F8-47AF-8543-B7D64AC8F9A0}" destId="{A6E76029-67D5-4930-8E6F-61BFBC9DB70A}" srcOrd="0" destOrd="0" parTransId="{0542C9CC-F3DD-4BD5-9A70-42BCA4B76DF4}" sibTransId="{B36D2A4B-2E9C-483A-A57C-2723F90EBED0}"/>
    <dgm:cxn modelId="{39BEAACD-C4F4-44B4-8868-B269726AD1CF}" srcId="{F0763126-8ED2-4493-8D25-9E9721877FB9}" destId="{42F28A0B-C1B1-4345-8968-1C25BE0A0CC6}" srcOrd="4" destOrd="0" parTransId="{2707DDD4-4F82-4FBD-87A4-3385A96C87B1}" sibTransId="{3AE5406A-C536-4546-9463-B3B56AED2FC1}"/>
    <dgm:cxn modelId="{2DCFA5EA-6FAD-414D-885C-1C03F20AD41D}" srcId="{F0763126-8ED2-4493-8D25-9E9721877FB9}" destId="{6FB6763B-F211-44F4-9288-C6CB232DC71C}" srcOrd="3" destOrd="0" parTransId="{C0C83F85-08FE-4B93-952D-21159EBB8583}" sibTransId="{1973FFDE-BD06-4E9B-B352-0227444CA128}"/>
    <dgm:cxn modelId="{8385B1EB-A928-4715-B505-2715E13EC8EA}" type="presOf" srcId="{32F563E2-5417-4AD9-812B-158EB646CEAA}" destId="{E70BF7F2-0045-4174-99E8-0262B70A51FC}" srcOrd="0" destOrd="0" presId="urn:microsoft.com/office/officeart/2018/5/layout/CenteredIconLabelDescriptionList"/>
    <dgm:cxn modelId="{724123FE-FEE0-46A7-82E1-F9EE005A7889}" type="presOf" srcId="{EC4DECC8-97D7-4893-8C62-A033E32C6A40}" destId="{D486493E-4E43-49DD-ADC4-7D5B79191B1E}" srcOrd="0" destOrd="0" presId="urn:microsoft.com/office/officeart/2018/5/layout/CenteredIconLabelDescriptionList"/>
    <dgm:cxn modelId="{290DB565-7D8A-41CA-90C3-90354111B71B}" type="presParOf" srcId="{04B42673-775A-44AD-9E4C-6D4BD2E8F24C}" destId="{475BFB4B-18A8-401D-84F2-FEF9E16E81E1}" srcOrd="0" destOrd="0" presId="urn:microsoft.com/office/officeart/2018/5/layout/CenteredIconLabelDescriptionList"/>
    <dgm:cxn modelId="{8499B8F8-6757-4963-94E1-3528584AA3D4}" type="presParOf" srcId="{475BFB4B-18A8-401D-84F2-FEF9E16E81E1}" destId="{CB44DA5C-3686-4D21-8D08-0F9C86A586E9}" srcOrd="0" destOrd="0" presId="urn:microsoft.com/office/officeart/2018/5/layout/CenteredIconLabelDescriptionList"/>
    <dgm:cxn modelId="{EB72330C-80CD-4E9D-BB77-3FBA2746713C}" type="presParOf" srcId="{475BFB4B-18A8-401D-84F2-FEF9E16E81E1}" destId="{4B58992F-A7EA-4A6A-8D2B-5D553F127DE0}" srcOrd="1" destOrd="0" presId="urn:microsoft.com/office/officeart/2018/5/layout/CenteredIconLabelDescriptionList"/>
    <dgm:cxn modelId="{59742DE8-123A-466E-BE5F-ABB1245DCD9D}" type="presParOf" srcId="{475BFB4B-18A8-401D-84F2-FEF9E16E81E1}" destId="{18972CCA-C696-43A8-A127-28FE56C997D0}" srcOrd="2" destOrd="0" presId="urn:microsoft.com/office/officeart/2018/5/layout/CenteredIconLabelDescriptionList"/>
    <dgm:cxn modelId="{72BCA4CB-2253-46CF-9835-E3D9B7292025}" type="presParOf" srcId="{475BFB4B-18A8-401D-84F2-FEF9E16E81E1}" destId="{7ABD3500-0D2F-4928-B98A-9A4060149C07}" srcOrd="3" destOrd="0" presId="urn:microsoft.com/office/officeart/2018/5/layout/CenteredIconLabelDescriptionList"/>
    <dgm:cxn modelId="{56C03E26-7B4B-4737-AA1D-4921CD83FBBA}" type="presParOf" srcId="{475BFB4B-18A8-401D-84F2-FEF9E16E81E1}" destId="{352BDE6D-C3CA-44BB-BD46-E2F43DADA0F5}" srcOrd="4" destOrd="0" presId="urn:microsoft.com/office/officeart/2018/5/layout/CenteredIconLabelDescriptionList"/>
    <dgm:cxn modelId="{1CCE5A9E-7044-4B06-98CC-7F33111D679D}" type="presParOf" srcId="{04B42673-775A-44AD-9E4C-6D4BD2E8F24C}" destId="{009354A3-5341-4A2B-AA6E-5874FD561601}" srcOrd="1" destOrd="0" presId="urn:microsoft.com/office/officeart/2018/5/layout/CenteredIconLabelDescriptionList"/>
    <dgm:cxn modelId="{AAD734F8-E815-4A1B-B87C-9796C95B1AAA}" type="presParOf" srcId="{04B42673-775A-44AD-9E4C-6D4BD2E8F24C}" destId="{6C1B2CF5-9ECC-4DB8-B5B5-F8CCE412FE38}" srcOrd="2" destOrd="0" presId="urn:microsoft.com/office/officeart/2018/5/layout/CenteredIconLabelDescriptionList"/>
    <dgm:cxn modelId="{2BFFCD4B-E214-4C4B-B811-4B12877A6F6C}" type="presParOf" srcId="{6C1B2CF5-9ECC-4DB8-B5B5-F8CCE412FE38}" destId="{2D0DC311-5D23-4100-8D2E-F622801C7E4E}" srcOrd="0" destOrd="0" presId="urn:microsoft.com/office/officeart/2018/5/layout/CenteredIconLabelDescriptionList"/>
    <dgm:cxn modelId="{7E8CE795-3CFC-44E3-9613-B1B2FC3E12F1}" type="presParOf" srcId="{6C1B2CF5-9ECC-4DB8-B5B5-F8CCE412FE38}" destId="{7AE795C9-F868-4EC2-BCD7-1698DF8F7FA7}" srcOrd="1" destOrd="0" presId="urn:microsoft.com/office/officeart/2018/5/layout/CenteredIconLabelDescriptionList"/>
    <dgm:cxn modelId="{04F86A16-3A40-47E8-B41C-3611869E7302}" type="presParOf" srcId="{6C1B2CF5-9ECC-4DB8-B5B5-F8CCE412FE38}" destId="{71FA8AFA-0A89-456B-92D1-1A72BB99D154}" srcOrd="2" destOrd="0" presId="urn:microsoft.com/office/officeart/2018/5/layout/CenteredIconLabelDescriptionList"/>
    <dgm:cxn modelId="{FF13A28F-E8B8-4A3B-A484-DFFB38B14A14}" type="presParOf" srcId="{6C1B2CF5-9ECC-4DB8-B5B5-F8CCE412FE38}" destId="{41ECE082-89DA-4132-81CB-71E21AF2CDB2}" srcOrd="3" destOrd="0" presId="urn:microsoft.com/office/officeart/2018/5/layout/CenteredIconLabelDescriptionList"/>
    <dgm:cxn modelId="{8DB48D34-320A-4283-8AF9-43542F907213}" type="presParOf" srcId="{6C1B2CF5-9ECC-4DB8-B5B5-F8CCE412FE38}" destId="{9E661A80-5CD8-4E76-94B6-9C61334BF842}" srcOrd="4" destOrd="0" presId="urn:microsoft.com/office/officeart/2018/5/layout/CenteredIconLabelDescriptionList"/>
    <dgm:cxn modelId="{E4685127-2FF5-4D0C-911D-F328C322F0CC}" type="presParOf" srcId="{04B42673-775A-44AD-9E4C-6D4BD2E8F24C}" destId="{6AC1C78A-C059-458D-8F5A-695E42F2D046}" srcOrd="3" destOrd="0" presId="urn:microsoft.com/office/officeart/2018/5/layout/CenteredIconLabelDescriptionList"/>
    <dgm:cxn modelId="{1BA84CBC-FCC4-48D7-AD86-72CCBC6E0940}" type="presParOf" srcId="{04B42673-775A-44AD-9E4C-6D4BD2E8F24C}" destId="{32CFEE6E-B71A-4E5D-8211-47F802EC1E2A}" srcOrd="4" destOrd="0" presId="urn:microsoft.com/office/officeart/2018/5/layout/CenteredIconLabelDescriptionList"/>
    <dgm:cxn modelId="{C316B671-E002-4D65-BC61-AB5E54E419EF}" type="presParOf" srcId="{32CFEE6E-B71A-4E5D-8211-47F802EC1E2A}" destId="{FEC142CC-98AF-413D-9374-CB3C0F30832F}" srcOrd="0" destOrd="0" presId="urn:microsoft.com/office/officeart/2018/5/layout/CenteredIconLabelDescriptionList"/>
    <dgm:cxn modelId="{8DB8560D-3F60-40A5-9462-C53519CE4464}" type="presParOf" srcId="{32CFEE6E-B71A-4E5D-8211-47F802EC1E2A}" destId="{90987B75-A944-4EF4-B39C-8674EE286DB7}" srcOrd="1" destOrd="0" presId="urn:microsoft.com/office/officeart/2018/5/layout/CenteredIconLabelDescriptionList"/>
    <dgm:cxn modelId="{C802FF38-08B6-491D-938F-7C747FD5271E}" type="presParOf" srcId="{32CFEE6E-B71A-4E5D-8211-47F802EC1E2A}" destId="{9BD7402C-D854-49F4-98CF-881B9AB6B4F8}" srcOrd="2" destOrd="0" presId="urn:microsoft.com/office/officeart/2018/5/layout/CenteredIconLabelDescriptionList"/>
    <dgm:cxn modelId="{D87C193A-009E-489D-A956-02FEAA7F1869}" type="presParOf" srcId="{32CFEE6E-B71A-4E5D-8211-47F802EC1E2A}" destId="{276D764D-2769-43ED-AABA-711D085D02AD}" srcOrd="3" destOrd="0" presId="urn:microsoft.com/office/officeart/2018/5/layout/CenteredIconLabelDescriptionList"/>
    <dgm:cxn modelId="{D28AE3D5-BCEA-48E5-A22A-0FB2F73F62E8}" type="presParOf" srcId="{32CFEE6E-B71A-4E5D-8211-47F802EC1E2A}" destId="{D486493E-4E43-49DD-ADC4-7D5B79191B1E}" srcOrd="4" destOrd="0" presId="urn:microsoft.com/office/officeart/2018/5/layout/CenteredIconLabelDescriptionList"/>
    <dgm:cxn modelId="{5A66FD42-DB09-4178-A071-452833561113}" type="presParOf" srcId="{04B42673-775A-44AD-9E4C-6D4BD2E8F24C}" destId="{56819C4A-8A38-495D-B58A-E0681D06F6DD}" srcOrd="5" destOrd="0" presId="urn:microsoft.com/office/officeart/2018/5/layout/CenteredIconLabelDescriptionList"/>
    <dgm:cxn modelId="{F7912836-1E24-42B3-8029-C5D376F993E1}" type="presParOf" srcId="{04B42673-775A-44AD-9E4C-6D4BD2E8F24C}" destId="{78F021B9-BBB7-418D-B176-D8407D24626C}" srcOrd="6" destOrd="0" presId="urn:microsoft.com/office/officeart/2018/5/layout/CenteredIconLabelDescriptionList"/>
    <dgm:cxn modelId="{CBB52E3C-D646-4D86-A0E1-A72EFBE64D60}" type="presParOf" srcId="{78F021B9-BBB7-418D-B176-D8407D24626C}" destId="{F9570B69-22DA-4735-B7B2-5E7CEE1FB75C}" srcOrd="0" destOrd="0" presId="urn:microsoft.com/office/officeart/2018/5/layout/CenteredIconLabelDescriptionList"/>
    <dgm:cxn modelId="{CEE38570-1FA9-4697-90AD-A656BD5FE0E3}" type="presParOf" srcId="{78F021B9-BBB7-418D-B176-D8407D24626C}" destId="{D7C8E91C-F5B2-4257-A0F1-3D36007CE2B5}" srcOrd="1" destOrd="0" presId="urn:microsoft.com/office/officeart/2018/5/layout/CenteredIconLabelDescriptionList"/>
    <dgm:cxn modelId="{7E33A5E5-F94F-4D2F-842A-48D7E2BDB599}" type="presParOf" srcId="{78F021B9-BBB7-418D-B176-D8407D24626C}" destId="{EFA5ED38-6756-4E9B-9CD8-7D3BE3F99340}" srcOrd="2" destOrd="0" presId="urn:microsoft.com/office/officeart/2018/5/layout/CenteredIconLabelDescriptionList"/>
    <dgm:cxn modelId="{E11C3EC6-463C-4A10-9F1D-DF7416F242D6}" type="presParOf" srcId="{78F021B9-BBB7-418D-B176-D8407D24626C}" destId="{DC55CD0C-27CE-4C18-ADAE-F923DA48E031}" srcOrd="3" destOrd="0" presId="urn:microsoft.com/office/officeart/2018/5/layout/CenteredIconLabelDescriptionList"/>
    <dgm:cxn modelId="{BB9800D2-100C-46CC-8B35-163D75310FA9}" type="presParOf" srcId="{78F021B9-BBB7-418D-B176-D8407D24626C}" destId="{58B274B5-FAAB-491D-BD97-8EFECED8934D}" srcOrd="4" destOrd="0" presId="urn:microsoft.com/office/officeart/2018/5/layout/CenteredIconLabelDescriptionList"/>
    <dgm:cxn modelId="{F742ECC5-EE62-4F66-A96A-B92D95E0495E}" type="presParOf" srcId="{04B42673-775A-44AD-9E4C-6D4BD2E8F24C}" destId="{3F23F080-241B-4520-B654-B2C2C5C790AF}" srcOrd="7" destOrd="0" presId="urn:microsoft.com/office/officeart/2018/5/layout/CenteredIconLabelDescriptionList"/>
    <dgm:cxn modelId="{298A858E-969B-4781-B758-77F7835F8B65}" type="presParOf" srcId="{04B42673-775A-44AD-9E4C-6D4BD2E8F24C}" destId="{1276EF8E-9D0A-4D04-8C4A-B57D554EE3CC}" srcOrd="8" destOrd="0" presId="urn:microsoft.com/office/officeart/2018/5/layout/CenteredIconLabelDescriptionList"/>
    <dgm:cxn modelId="{DBC935C3-C76E-4844-A9DC-57A60A6FCDA9}" type="presParOf" srcId="{1276EF8E-9D0A-4D04-8C4A-B57D554EE3CC}" destId="{582074D0-A234-4A58-8F77-B291D29AB87A}" srcOrd="0" destOrd="0" presId="urn:microsoft.com/office/officeart/2018/5/layout/CenteredIconLabelDescriptionList"/>
    <dgm:cxn modelId="{063D7B92-E5EA-49AD-B0BA-B6E76C0FBCED}" type="presParOf" srcId="{1276EF8E-9D0A-4D04-8C4A-B57D554EE3CC}" destId="{311EC030-813C-450C-9765-A76C9A1A30A6}" srcOrd="1" destOrd="0" presId="urn:microsoft.com/office/officeart/2018/5/layout/CenteredIconLabelDescriptionList"/>
    <dgm:cxn modelId="{49305D2F-3C4B-4971-AFA0-C79F387FE399}" type="presParOf" srcId="{1276EF8E-9D0A-4D04-8C4A-B57D554EE3CC}" destId="{422099BB-A756-4B45-A811-05906C8CB4AB}" srcOrd="2" destOrd="0" presId="urn:microsoft.com/office/officeart/2018/5/layout/CenteredIconLabelDescriptionList"/>
    <dgm:cxn modelId="{5333EDE3-03C2-4CB3-A2D4-BCDE5CC7321F}" type="presParOf" srcId="{1276EF8E-9D0A-4D04-8C4A-B57D554EE3CC}" destId="{638E5EC2-27F2-44E2-8EDB-26DDB1B56B79}" srcOrd="3" destOrd="0" presId="urn:microsoft.com/office/officeart/2018/5/layout/CenteredIconLabelDescriptionList"/>
    <dgm:cxn modelId="{FC874431-3DEC-4060-AAF3-623D10C2E1A2}" type="presParOf" srcId="{1276EF8E-9D0A-4D04-8C4A-B57D554EE3CC}" destId="{FBA0CE45-399D-445D-AAFF-E0F38FEA1F65}" srcOrd="4" destOrd="0" presId="urn:microsoft.com/office/officeart/2018/5/layout/CenteredIconLabelDescriptionList"/>
    <dgm:cxn modelId="{8286A0E5-AA20-44A1-985A-42399979E2CA}" type="presParOf" srcId="{04B42673-775A-44AD-9E4C-6D4BD2E8F24C}" destId="{ADCB970C-C92C-45CF-AE66-494D143B8B7D}" srcOrd="9" destOrd="0" presId="urn:microsoft.com/office/officeart/2018/5/layout/CenteredIconLabelDescriptionList"/>
    <dgm:cxn modelId="{AD12C243-84D2-4C89-9DED-DE5BB1893F3A}" type="presParOf" srcId="{04B42673-775A-44AD-9E4C-6D4BD2E8F24C}" destId="{4AED263B-6C77-4589-A57F-6B1DFA43703B}" srcOrd="10" destOrd="0" presId="urn:microsoft.com/office/officeart/2018/5/layout/CenteredIconLabelDescriptionList"/>
    <dgm:cxn modelId="{110AAEF0-DEA7-4995-A7A2-070D6A851EE0}" type="presParOf" srcId="{4AED263B-6C77-4589-A57F-6B1DFA43703B}" destId="{D339CBA2-A2CC-452D-90DC-3A7A631A540F}" srcOrd="0" destOrd="0" presId="urn:microsoft.com/office/officeart/2018/5/layout/CenteredIconLabelDescriptionList"/>
    <dgm:cxn modelId="{BC7EB28B-3796-4D72-90FD-3CC4FE3FFC43}" type="presParOf" srcId="{4AED263B-6C77-4589-A57F-6B1DFA43703B}" destId="{29498810-F7A7-4C0C-8F85-99BB94EE860D}" srcOrd="1" destOrd="0" presId="urn:microsoft.com/office/officeart/2018/5/layout/CenteredIconLabelDescriptionList"/>
    <dgm:cxn modelId="{2BBCAE4C-AE75-432E-B47C-70B10D5A755A}" type="presParOf" srcId="{4AED263B-6C77-4589-A57F-6B1DFA43703B}" destId="{FCE398C0-31EB-4036-8DB2-49CD5DB37916}" srcOrd="2" destOrd="0" presId="urn:microsoft.com/office/officeart/2018/5/layout/CenteredIconLabelDescriptionList"/>
    <dgm:cxn modelId="{F4E7EABE-205C-4D0B-899E-4EE68C848095}" type="presParOf" srcId="{4AED263B-6C77-4589-A57F-6B1DFA43703B}" destId="{B0419E66-A4D9-4B68-AD3B-FC8A553376DE}" srcOrd="3" destOrd="0" presId="urn:microsoft.com/office/officeart/2018/5/layout/CenteredIconLabelDescriptionList"/>
    <dgm:cxn modelId="{9B3D7638-5DB4-45E8-BE34-32585DE3D77C}" type="presParOf" srcId="{4AED263B-6C77-4589-A57F-6B1DFA43703B}" destId="{E70BF7F2-0045-4174-99E8-0262B70A51FC}"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62F621-7E29-4D0A-BD41-256D5912865C}"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D501FB23-16FB-4529-878B-2960933753B4}">
      <dgm:prSet/>
      <dgm:spPr/>
      <dgm:t>
        <a:bodyPr/>
        <a:lstStyle/>
        <a:p>
          <a:pPr>
            <a:lnSpc>
              <a:spcPct val="100000"/>
            </a:lnSpc>
          </a:pPr>
          <a:r>
            <a:rPr lang="en-US"/>
            <a:t>Even though Haiku traditionally reference nature, are calm and serene, they can hold a powerful image in an understated way.</a:t>
          </a:r>
        </a:p>
      </dgm:t>
    </dgm:pt>
    <dgm:pt modelId="{F4A2326F-30F8-4E40-9D89-9E155F573FEA}" type="parTrans" cxnId="{721EA649-51DC-4346-B069-B67E24E7A59A}">
      <dgm:prSet/>
      <dgm:spPr/>
      <dgm:t>
        <a:bodyPr/>
        <a:lstStyle/>
        <a:p>
          <a:endParaRPr lang="en-US"/>
        </a:p>
      </dgm:t>
    </dgm:pt>
    <dgm:pt modelId="{F6F90E81-345B-4F8B-9F14-AFAF617D974A}" type="sibTrans" cxnId="{721EA649-51DC-4346-B069-B67E24E7A59A}">
      <dgm:prSet/>
      <dgm:spPr/>
      <dgm:t>
        <a:bodyPr/>
        <a:lstStyle/>
        <a:p>
          <a:endParaRPr lang="en-US"/>
        </a:p>
      </dgm:t>
    </dgm:pt>
    <dgm:pt modelId="{58DFC1C6-A151-4ABD-9F64-35146381DDD5}">
      <dgm:prSet/>
      <dgm:spPr/>
      <dgm:t>
        <a:bodyPr/>
        <a:lstStyle/>
        <a:p>
          <a:pPr>
            <a:lnSpc>
              <a:spcPct val="100000"/>
            </a:lnSpc>
          </a:pPr>
          <a:r>
            <a:rPr lang="en-US"/>
            <a:t>The simplicity of the form makes them popular in media, and they can be very funny, or allow for a greater impact.</a:t>
          </a:r>
        </a:p>
      </dgm:t>
    </dgm:pt>
    <dgm:pt modelId="{85E7DB85-18D5-4550-A2B6-74BA73D3BA79}" type="parTrans" cxnId="{8701748E-8CF2-457A-BF60-2406FAE37448}">
      <dgm:prSet/>
      <dgm:spPr/>
      <dgm:t>
        <a:bodyPr/>
        <a:lstStyle/>
        <a:p>
          <a:endParaRPr lang="en-US"/>
        </a:p>
      </dgm:t>
    </dgm:pt>
    <dgm:pt modelId="{44E0F19F-FD68-43A7-9A42-1AAE66DA9B4B}" type="sibTrans" cxnId="{8701748E-8CF2-457A-BF60-2406FAE37448}">
      <dgm:prSet/>
      <dgm:spPr/>
      <dgm:t>
        <a:bodyPr/>
        <a:lstStyle/>
        <a:p>
          <a:endParaRPr lang="en-US"/>
        </a:p>
      </dgm:t>
    </dgm:pt>
    <dgm:pt modelId="{AF0DBBB7-1B4E-4864-A62A-FE714A2499EF}">
      <dgm:prSet/>
      <dgm:spPr/>
      <dgm:t>
        <a:bodyPr/>
        <a:lstStyle/>
        <a:p>
          <a:pPr>
            <a:lnSpc>
              <a:spcPct val="100000"/>
            </a:lnSpc>
          </a:pPr>
          <a:r>
            <a:rPr lang="en-US"/>
            <a:t>Just because Haiku are traditionally about specific topics, does not mean that you must follow that structure. </a:t>
          </a:r>
        </a:p>
      </dgm:t>
    </dgm:pt>
    <dgm:pt modelId="{173B78CC-32BE-4E69-AF19-8D51765F9A81}" type="parTrans" cxnId="{EC4591EC-083F-44CA-BBAF-405840999356}">
      <dgm:prSet/>
      <dgm:spPr/>
      <dgm:t>
        <a:bodyPr/>
        <a:lstStyle/>
        <a:p>
          <a:endParaRPr lang="en-US"/>
        </a:p>
      </dgm:t>
    </dgm:pt>
    <dgm:pt modelId="{48A16C23-05DA-4240-824D-8F7821F15744}" type="sibTrans" cxnId="{EC4591EC-083F-44CA-BBAF-405840999356}">
      <dgm:prSet/>
      <dgm:spPr/>
      <dgm:t>
        <a:bodyPr/>
        <a:lstStyle/>
        <a:p>
          <a:endParaRPr lang="en-US"/>
        </a:p>
      </dgm:t>
    </dgm:pt>
    <dgm:pt modelId="{47AA2695-D43B-4F86-B0A1-4ACFD4FDA29B}" type="pres">
      <dgm:prSet presAssocID="{0862F621-7E29-4D0A-BD41-256D5912865C}" presName="root" presStyleCnt="0">
        <dgm:presLayoutVars>
          <dgm:dir/>
          <dgm:resizeHandles val="exact"/>
        </dgm:presLayoutVars>
      </dgm:prSet>
      <dgm:spPr/>
    </dgm:pt>
    <dgm:pt modelId="{8EFCED26-3F61-4D15-889C-17CD443EBC1C}" type="pres">
      <dgm:prSet presAssocID="{D501FB23-16FB-4529-878B-2960933753B4}" presName="compNode" presStyleCnt="0"/>
      <dgm:spPr/>
    </dgm:pt>
    <dgm:pt modelId="{463E07D2-7890-4251-9473-4E017865CA3D}" type="pres">
      <dgm:prSet presAssocID="{D501FB23-16FB-4529-878B-2960933753B4}" presName="bgRect" presStyleLbl="bgShp" presStyleIdx="0" presStyleCnt="3"/>
      <dgm:spPr/>
    </dgm:pt>
    <dgm:pt modelId="{3E178677-4C0D-41CB-AB74-BE65E506219C}" type="pres">
      <dgm:prSet presAssocID="{D501FB23-16FB-4529-878B-2960933753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iraffe"/>
        </a:ext>
      </dgm:extLst>
    </dgm:pt>
    <dgm:pt modelId="{F4AD1A84-3ED8-41BF-A786-D916EC5A964D}" type="pres">
      <dgm:prSet presAssocID="{D501FB23-16FB-4529-878B-2960933753B4}" presName="spaceRect" presStyleCnt="0"/>
      <dgm:spPr/>
    </dgm:pt>
    <dgm:pt modelId="{01BB2E73-ED35-4CD2-B42D-6BDB998E09A1}" type="pres">
      <dgm:prSet presAssocID="{D501FB23-16FB-4529-878B-2960933753B4}" presName="parTx" presStyleLbl="revTx" presStyleIdx="0" presStyleCnt="3">
        <dgm:presLayoutVars>
          <dgm:chMax val="0"/>
          <dgm:chPref val="0"/>
        </dgm:presLayoutVars>
      </dgm:prSet>
      <dgm:spPr/>
    </dgm:pt>
    <dgm:pt modelId="{EDAA38EE-7857-4334-89A2-966B3C82BB40}" type="pres">
      <dgm:prSet presAssocID="{F6F90E81-345B-4F8B-9F14-AFAF617D974A}" presName="sibTrans" presStyleCnt="0"/>
      <dgm:spPr/>
    </dgm:pt>
    <dgm:pt modelId="{D9B68418-BC86-4EF4-9DC4-B18A0EAE7623}" type="pres">
      <dgm:prSet presAssocID="{58DFC1C6-A151-4ABD-9F64-35146381DDD5}" presName="compNode" presStyleCnt="0"/>
      <dgm:spPr/>
    </dgm:pt>
    <dgm:pt modelId="{AB10B5F4-3FDB-47CB-8A19-58C50336DFE8}" type="pres">
      <dgm:prSet presAssocID="{58DFC1C6-A151-4ABD-9F64-35146381DDD5}" presName="bgRect" presStyleLbl="bgShp" presStyleIdx="1" presStyleCnt="3"/>
      <dgm:spPr/>
    </dgm:pt>
    <dgm:pt modelId="{E1A2736D-A06A-48AF-8E5B-13E9071C9414}" type="pres">
      <dgm:prSet presAssocID="{58DFC1C6-A151-4ABD-9F64-35146381DD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ngue"/>
        </a:ext>
      </dgm:extLst>
    </dgm:pt>
    <dgm:pt modelId="{4C4996B0-2B2D-40F6-BC6C-272E785747F3}" type="pres">
      <dgm:prSet presAssocID="{58DFC1C6-A151-4ABD-9F64-35146381DDD5}" presName="spaceRect" presStyleCnt="0"/>
      <dgm:spPr/>
    </dgm:pt>
    <dgm:pt modelId="{5DF37DF1-9BD7-4EA4-9009-9D64DD923FD4}" type="pres">
      <dgm:prSet presAssocID="{58DFC1C6-A151-4ABD-9F64-35146381DDD5}" presName="parTx" presStyleLbl="revTx" presStyleIdx="1" presStyleCnt="3">
        <dgm:presLayoutVars>
          <dgm:chMax val="0"/>
          <dgm:chPref val="0"/>
        </dgm:presLayoutVars>
      </dgm:prSet>
      <dgm:spPr/>
    </dgm:pt>
    <dgm:pt modelId="{036297F6-2974-4555-A431-2CFBD74B0480}" type="pres">
      <dgm:prSet presAssocID="{44E0F19F-FD68-43A7-9A42-1AAE66DA9B4B}" presName="sibTrans" presStyleCnt="0"/>
      <dgm:spPr/>
    </dgm:pt>
    <dgm:pt modelId="{BDECA108-AB38-4E2D-B88F-DA0D76A47D18}" type="pres">
      <dgm:prSet presAssocID="{AF0DBBB7-1B4E-4864-A62A-FE714A2499EF}" presName="compNode" presStyleCnt="0"/>
      <dgm:spPr/>
    </dgm:pt>
    <dgm:pt modelId="{E3CF0469-E6C4-459A-ABBC-E07B7752ABB7}" type="pres">
      <dgm:prSet presAssocID="{AF0DBBB7-1B4E-4864-A62A-FE714A2499EF}" presName="bgRect" presStyleLbl="bgShp" presStyleIdx="2" presStyleCnt="3"/>
      <dgm:spPr/>
    </dgm:pt>
    <dgm:pt modelId="{529F56DC-B05D-4374-8A6F-33474688B4D0}" type="pres">
      <dgm:prSet presAssocID="{AF0DBBB7-1B4E-4864-A62A-FE714A2499E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76C3C31F-4DBA-4F5D-BA08-BEC2811BDDC4}" type="pres">
      <dgm:prSet presAssocID="{AF0DBBB7-1B4E-4864-A62A-FE714A2499EF}" presName="spaceRect" presStyleCnt="0"/>
      <dgm:spPr/>
    </dgm:pt>
    <dgm:pt modelId="{7BC919B1-E631-4B51-9978-730AA4880F76}" type="pres">
      <dgm:prSet presAssocID="{AF0DBBB7-1B4E-4864-A62A-FE714A2499EF}" presName="parTx" presStyleLbl="revTx" presStyleIdx="2" presStyleCnt="3">
        <dgm:presLayoutVars>
          <dgm:chMax val="0"/>
          <dgm:chPref val="0"/>
        </dgm:presLayoutVars>
      </dgm:prSet>
      <dgm:spPr/>
    </dgm:pt>
  </dgm:ptLst>
  <dgm:cxnLst>
    <dgm:cxn modelId="{883DAE24-CD75-46CA-BFEF-A1B24ED4283C}" type="presOf" srcId="{58DFC1C6-A151-4ABD-9F64-35146381DDD5}" destId="{5DF37DF1-9BD7-4EA4-9009-9D64DD923FD4}" srcOrd="0" destOrd="0" presId="urn:microsoft.com/office/officeart/2018/2/layout/IconVerticalSolidList"/>
    <dgm:cxn modelId="{FC05E526-1486-423D-88C9-6B0E180846B9}" type="presOf" srcId="{D501FB23-16FB-4529-878B-2960933753B4}" destId="{01BB2E73-ED35-4CD2-B42D-6BDB998E09A1}" srcOrd="0" destOrd="0" presId="urn:microsoft.com/office/officeart/2018/2/layout/IconVerticalSolidList"/>
    <dgm:cxn modelId="{721EA649-51DC-4346-B069-B67E24E7A59A}" srcId="{0862F621-7E29-4D0A-BD41-256D5912865C}" destId="{D501FB23-16FB-4529-878B-2960933753B4}" srcOrd="0" destOrd="0" parTransId="{F4A2326F-30F8-4E40-9D89-9E155F573FEA}" sibTransId="{F6F90E81-345B-4F8B-9F14-AFAF617D974A}"/>
    <dgm:cxn modelId="{D0FF6653-9AB0-40D5-B050-408FC49F46E4}" type="presOf" srcId="{AF0DBBB7-1B4E-4864-A62A-FE714A2499EF}" destId="{7BC919B1-E631-4B51-9978-730AA4880F76}" srcOrd="0" destOrd="0" presId="urn:microsoft.com/office/officeart/2018/2/layout/IconVerticalSolidList"/>
    <dgm:cxn modelId="{8701748E-8CF2-457A-BF60-2406FAE37448}" srcId="{0862F621-7E29-4D0A-BD41-256D5912865C}" destId="{58DFC1C6-A151-4ABD-9F64-35146381DDD5}" srcOrd="1" destOrd="0" parTransId="{85E7DB85-18D5-4550-A2B6-74BA73D3BA79}" sibTransId="{44E0F19F-FD68-43A7-9A42-1AAE66DA9B4B}"/>
    <dgm:cxn modelId="{EC4591EC-083F-44CA-BBAF-405840999356}" srcId="{0862F621-7E29-4D0A-BD41-256D5912865C}" destId="{AF0DBBB7-1B4E-4864-A62A-FE714A2499EF}" srcOrd="2" destOrd="0" parTransId="{173B78CC-32BE-4E69-AF19-8D51765F9A81}" sibTransId="{48A16C23-05DA-4240-824D-8F7821F15744}"/>
    <dgm:cxn modelId="{A774F4FD-5144-486F-B674-092733582D56}" type="presOf" srcId="{0862F621-7E29-4D0A-BD41-256D5912865C}" destId="{47AA2695-D43B-4F86-B0A1-4ACFD4FDA29B}" srcOrd="0" destOrd="0" presId="urn:microsoft.com/office/officeart/2018/2/layout/IconVerticalSolidList"/>
    <dgm:cxn modelId="{3C77B76B-7E79-4865-949A-ACEBBE1CEF78}" type="presParOf" srcId="{47AA2695-D43B-4F86-B0A1-4ACFD4FDA29B}" destId="{8EFCED26-3F61-4D15-889C-17CD443EBC1C}" srcOrd="0" destOrd="0" presId="urn:microsoft.com/office/officeart/2018/2/layout/IconVerticalSolidList"/>
    <dgm:cxn modelId="{0E4CB274-DC17-48C0-94E7-1418E82B6D0B}" type="presParOf" srcId="{8EFCED26-3F61-4D15-889C-17CD443EBC1C}" destId="{463E07D2-7890-4251-9473-4E017865CA3D}" srcOrd="0" destOrd="0" presId="urn:microsoft.com/office/officeart/2018/2/layout/IconVerticalSolidList"/>
    <dgm:cxn modelId="{9257403D-E611-4513-9C8C-8541E9FF56C4}" type="presParOf" srcId="{8EFCED26-3F61-4D15-889C-17CD443EBC1C}" destId="{3E178677-4C0D-41CB-AB74-BE65E506219C}" srcOrd="1" destOrd="0" presId="urn:microsoft.com/office/officeart/2018/2/layout/IconVerticalSolidList"/>
    <dgm:cxn modelId="{AED40FE1-40DF-4AF8-BDEB-7EFCC9B33C0A}" type="presParOf" srcId="{8EFCED26-3F61-4D15-889C-17CD443EBC1C}" destId="{F4AD1A84-3ED8-41BF-A786-D916EC5A964D}" srcOrd="2" destOrd="0" presId="urn:microsoft.com/office/officeart/2018/2/layout/IconVerticalSolidList"/>
    <dgm:cxn modelId="{56A4A149-5561-49F9-BF99-AF7EA748DF44}" type="presParOf" srcId="{8EFCED26-3F61-4D15-889C-17CD443EBC1C}" destId="{01BB2E73-ED35-4CD2-B42D-6BDB998E09A1}" srcOrd="3" destOrd="0" presId="urn:microsoft.com/office/officeart/2018/2/layout/IconVerticalSolidList"/>
    <dgm:cxn modelId="{24A27BFA-A345-4E5A-9817-D65A9276A742}" type="presParOf" srcId="{47AA2695-D43B-4F86-B0A1-4ACFD4FDA29B}" destId="{EDAA38EE-7857-4334-89A2-966B3C82BB40}" srcOrd="1" destOrd="0" presId="urn:microsoft.com/office/officeart/2018/2/layout/IconVerticalSolidList"/>
    <dgm:cxn modelId="{C848A62E-AFB0-4501-8D58-D22BD0FB24C5}" type="presParOf" srcId="{47AA2695-D43B-4F86-B0A1-4ACFD4FDA29B}" destId="{D9B68418-BC86-4EF4-9DC4-B18A0EAE7623}" srcOrd="2" destOrd="0" presId="urn:microsoft.com/office/officeart/2018/2/layout/IconVerticalSolidList"/>
    <dgm:cxn modelId="{60A809EC-57E7-46F2-AE09-0C68ACB0BFB6}" type="presParOf" srcId="{D9B68418-BC86-4EF4-9DC4-B18A0EAE7623}" destId="{AB10B5F4-3FDB-47CB-8A19-58C50336DFE8}" srcOrd="0" destOrd="0" presId="urn:microsoft.com/office/officeart/2018/2/layout/IconVerticalSolidList"/>
    <dgm:cxn modelId="{7C3DA774-954A-4783-9A5D-C21841915AB2}" type="presParOf" srcId="{D9B68418-BC86-4EF4-9DC4-B18A0EAE7623}" destId="{E1A2736D-A06A-48AF-8E5B-13E9071C9414}" srcOrd="1" destOrd="0" presId="urn:microsoft.com/office/officeart/2018/2/layout/IconVerticalSolidList"/>
    <dgm:cxn modelId="{CD30BDFF-FE0B-4723-AB87-BB9CD87558D7}" type="presParOf" srcId="{D9B68418-BC86-4EF4-9DC4-B18A0EAE7623}" destId="{4C4996B0-2B2D-40F6-BC6C-272E785747F3}" srcOrd="2" destOrd="0" presId="urn:microsoft.com/office/officeart/2018/2/layout/IconVerticalSolidList"/>
    <dgm:cxn modelId="{C027B7E2-878C-4A7E-842F-DEDF97924D7D}" type="presParOf" srcId="{D9B68418-BC86-4EF4-9DC4-B18A0EAE7623}" destId="{5DF37DF1-9BD7-4EA4-9009-9D64DD923FD4}" srcOrd="3" destOrd="0" presId="urn:microsoft.com/office/officeart/2018/2/layout/IconVerticalSolidList"/>
    <dgm:cxn modelId="{20F19AA3-D31A-4247-84CF-6D6DC4FF6575}" type="presParOf" srcId="{47AA2695-D43B-4F86-B0A1-4ACFD4FDA29B}" destId="{036297F6-2974-4555-A431-2CFBD74B0480}" srcOrd="3" destOrd="0" presId="urn:microsoft.com/office/officeart/2018/2/layout/IconVerticalSolidList"/>
    <dgm:cxn modelId="{AA170EF8-7938-4CB4-AB4B-1FA1EA1A7227}" type="presParOf" srcId="{47AA2695-D43B-4F86-B0A1-4ACFD4FDA29B}" destId="{BDECA108-AB38-4E2D-B88F-DA0D76A47D18}" srcOrd="4" destOrd="0" presId="urn:microsoft.com/office/officeart/2018/2/layout/IconVerticalSolidList"/>
    <dgm:cxn modelId="{93DDEB82-6E84-400C-8F26-574656479E42}" type="presParOf" srcId="{BDECA108-AB38-4E2D-B88F-DA0D76A47D18}" destId="{E3CF0469-E6C4-459A-ABBC-E07B7752ABB7}" srcOrd="0" destOrd="0" presId="urn:microsoft.com/office/officeart/2018/2/layout/IconVerticalSolidList"/>
    <dgm:cxn modelId="{B33A0DBE-40EC-4FBA-92C7-AFB64B95C1BA}" type="presParOf" srcId="{BDECA108-AB38-4E2D-B88F-DA0D76A47D18}" destId="{529F56DC-B05D-4374-8A6F-33474688B4D0}" srcOrd="1" destOrd="0" presId="urn:microsoft.com/office/officeart/2018/2/layout/IconVerticalSolidList"/>
    <dgm:cxn modelId="{31A2A702-69C3-40C5-BF0A-850A4146739D}" type="presParOf" srcId="{BDECA108-AB38-4E2D-B88F-DA0D76A47D18}" destId="{76C3C31F-4DBA-4F5D-BA08-BEC2811BDDC4}" srcOrd="2" destOrd="0" presId="urn:microsoft.com/office/officeart/2018/2/layout/IconVerticalSolidList"/>
    <dgm:cxn modelId="{1FA29E82-C737-4C9C-9FA0-B5138C65FCBD}" type="presParOf" srcId="{BDECA108-AB38-4E2D-B88F-DA0D76A47D18}" destId="{7BC919B1-E631-4B51-9978-730AA4880F7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A3A555-BF12-4181-8EE2-7C7595F9FDFB}"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DB3D68E5-5B61-49EB-8FA1-0A847D16CCA6}">
      <dgm:prSet/>
      <dgm:spPr/>
      <dgm:t>
        <a:bodyPr/>
        <a:lstStyle/>
        <a:p>
          <a:r>
            <a:rPr lang="en-US"/>
            <a:t>The origins of the Limerick are unknown, but Edward Lear (1818-1888) is considered the father of the Limerick after popularizing these short silly rhyming poems.</a:t>
          </a:r>
        </a:p>
      </dgm:t>
    </dgm:pt>
    <dgm:pt modelId="{5057F608-F4F0-4EBB-B9AD-EFF20100BB6A}" type="parTrans" cxnId="{CAC80E14-D24F-4E8D-96AC-C07EC1696A9A}">
      <dgm:prSet/>
      <dgm:spPr/>
      <dgm:t>
        <a:bodyPr/>
        <a:lstStyle/>
        <a:p>
          <a:endParaRPr lang="en-US"/>
        </a:p>
      </dgm:t>
    </dgm:pt>
    <dgm:pt modelId="{9D366D93-85A6-4533-8561-6F73BE209E25}" type="sibTrans" cxnId="{CAC80E14-D24F-4E8D-96AC-C07EC1696A9A}">
      <dgm:prSet/>
      <dgm:spPr/>
      <dgm:t>
        <a:bodyPr/>
        <a:lstStyle/>
        <a:p>
          <a:endParaRPr lang="en-US"/>
        </a:p>
      </dgm:t>
    </dgm:pt>
    <dgm:pt modelId="{F7B5C559-C311-4DEF-BE1A-29978ADC1C84}">
      <dgm:prSet/>
      <dgm:spPr/>
      <dgm:t>
        <a:bodyPr/>
        <a:lstStyle/>
        <a:p>
          <a:r>
            <a:rPr lang="en-US"/>
            <a:t>The Limerick is a five lined poem, with an AABBA rhyme scheme. The "A" lines tend to be longer (7-10 syllables) and rhyme with each other, while the "B" lines are shorter (5-7 syllables) and rhyme with each other. </a:t>
          </a:r>
        </a:p>
      </dgm:t>
    </dgm:pt>
    <dgm:pt modelId="{5659BC62-5D5C-43C0-B64B-C7676CDDF0DD}" type="parTrans" cxnId="{F65E7376-8652-476B-8257-8B8ECA2F22EB}">
      <dgm:prSet/>
      <dgm:spPr/>
      <dgm:t>
        <a:bodyPr/>
        <a:lstStyle/>
        <a:p>
          <a:endParaRPr lang="en-US"/>
        </a:p>
      </dgm:t>
    </dgm:pt>
    <dgm:pt modelId="{A28AEAB1-DCF4-40D7-8B59-C62B37DA04AD}" type="sibTrans" cxnId="{F65E7376-8652-476B-8257-8B8ECA2F22EB}">
      <dgm:prSet/>
      <dgm:spPr/>
      <dgm:t>
        <a:bodyPr/>
        <a:lstStyle/>
        <a:p>
          <a:endParaRPr lang="en-US"/>
        </a:p>
      </dgm:t>
    </dgm:pt>
    <dgm:pt modelId="{2AB4210E-FBDF-4949-B283-6A6313AC2229}" type="pres">
      <dgm:prSet presAssocID="{E9A3A555-BF12-4181-8EE2-7C7595F9FDFB}" presName="Name0" presStyleCnt="0">
        <dgm:presLayoutVars>
          <dgm:dir/>
          <dgm:animLvl val="lvl"/>
          <dgm:resizeHandles val="exact"/>
        </dgm:presLayoutVars>
      </dgm:prSet>
      <dgm:spPr/>
    </dgm:pt>
    <dgm:pt modelId="{32824E22-AC5B-48B5-AF98-FB4086D40910}" type="pres">
      <dgm:prSet presAssocID="{F7B5C559-C311-4DEF-BE1A-29978ADC1C84}" presName="boxAndChildren" presStyleCnt="0"/>
      <dgm:spPr/>
    </dgm:pt>
    <dgm:pt modelId="{AD62BA22-6926-4CF9-8404-A014A8483AFA}" type="pres">
      <dgm:prSet presAssocID="{F7B5C559-C311-4DEF-BE1A-29978ADC1C84}" presName="parentTextBox" presStyleLbl="node1" presStyleIdx="0" presStyleCnt="2"/>
      <dgm:spPr/>
    </dgm:pt>
    <dgm:pt modelId="{F879425D-A196-427E-83D6-3DF13F63524A}" type="pres">
      <dgm:prSet presAssocID="{9D366D93-85A6-4533-8561-6F73BE209E25}" presName="sp" presStyleCnt="0"/>
      <dgm:spPr/>
    </dgm:pt>
    <dgm:pt modelId="{DC36DA03-DC0D-486C-A1AF-AE798A65696E}" type="pres">
      <dgm:prSet presAssocID="{DB3D68E5-5B61-49EB-8FA1-0A847D16CCA6}" presName="arrowAndChildren" presStyleCnt="0"/>
      <dgm:spPr/>
    </dgm:pt>
    <dgm:pt modelId="{F5630730-3054-43FE-84B0-24E82DA835D2}" type="pres">
      <dgm:prSet presAssocID="{DB3D68E5-5B61-49EB-8FA1-0A847D16CCA6}" presName="parentTextArrow" presStyleLbl="node1" presStyleIdx="1" presStyleCnt="2"/>
      <dgm:spPr/>
    </dgm:pt>
  </dgm:ptLst>
  <dgm:cxnLst>
    <dgm:cxn modelId="{C5EFD009-C878-4B5A-B7F9-59173C37007B}" type="presOf" srcId="{DB3D68E5-5B61-49EB-8FA1-0A847D16CCA6}" destId="{F5630730-3054-43FE-84B0-24E82DA835D2}" srcOrd="0" destOrd="0" presId="urn:microsoft.com/office/officeart/2005/8/layout/process4"/>
    <dgm:cxn modelId="{CAC80E14-D24F-4E8D-96AC-C07EC1696A9A}" srcId="{E9A3A555-BF12-4181-8EE2-7C7595F9FDFB}" destId="{DB3D68E5-5B61-49EB-8FA1-0A847D16CCA6}" srcOrd="0" destOrd="0" parTransId="{5057F608-F4F0-4EBB-B9AD-EFF20100BB6A}" sibTransId="{9D366D93-85A6-4533-8561-6F73BE209E25}"/>
    <dgm:cxn modelId="{8D54013A-A1B3-4A8C-A922-9EAF4E03EE97}" type="presOf" srcId="{E9A3A555-BF12-4181-8EE2-7C7595F9FDFB}" destId="{2AB4210E-FBDF-4949-B283-6A6313AC2229}" srcOrd="0" destOrd="0" presId="urn:microsoft.com/office/officeart/2005/8/layout/process4"/>
    <dgm:cxn modelId="{F65E7376-8652-476B-8257-8B8ECA2F22EB}" srcId="{E9A3A555-BF12-4181-8EE2-7C7595F9FDFB}" destId="{F7B5C559-C311-4DEF-BE1A-29978ADC1C84}" srcOrd="1" destOrd="0" parTransId="{5659BC62-5D5C-43C0-B64B-C7676CDDF0DD}" sibTransId="{A28AEAB1-DCF4-40D7-8B59-C62B37DA04AD}"/>
    <dgm:cxn modelId="{524AC3B5-7B68-44EB-8666-FF22C4E0A344}" type="presOf" srcId="{F7B5C559-C311-4DEF-BE1A-29978ADC1C84}" destId="{AD62BA22-6926-4CF9-8404-A014A8483AFA}" srcOrd="0" destOrd="0" presId="urn:microsoft.com/office/officeart/2005/8/layout/process4"/>
    <dgm:cxn modelId="{D2703F7F-EE73-4CBB-B916-5EBB7F34DC17}" type="presParOf" srcId="{2AB4210E-FBDF-4949-B283-6A6313AC2229}" destId="{32824E22-AC5B-48B5-AF98-FB4086D40910}" srcOrd="0" destOrd="0" presId="urn:microsoft.com/office/officeart/2005/8/layout/process4"/>
    <dgm:cxn modelId="{19ACABE0-FB94-4A01-8ACA-0AF29F893BF8}" type="presParOf" srcId="{32824E22-AC5B-48B5-AF98-FB4086D40910}" destId="{AD62BA22-6926-4CF9-8404-A014A8483AFA}" srcOrd="0" destOrd="0" presId="urn:microsoft.com/office/officeart/2005/8/layout/process4"/>
    <dgm:cxn modelId="{2B185E96-2495-4C93-91B3-BD9A96529A98}" type="presParOf" srcId="{2AB4210E-FBDF-4949-B283-6A6313AC2229}" destId="{F879425D-A196-427E-83D6-3DF13F63524A}" srcOrd="1" destOrd="0" presId="urn:microsoft.com/office/officeart/2005/8/layout/process4"/>
    <dgm:cxn modelId="{C2DF5BCF-BDF1-4DE2-B842-B4AE219B343D}" type="presParOf" srcId="{2AB4210E-FBDF-4949-B283-6A6313AC2229}" destId="{DC36DA03-DC0D-486C-A1AF-AE798A65696E}" srcOrd="2" destOrd="0" presId="urn:microsoft.com/office/officeart/2005/8/layout/process4"/>
    <dgm:cxn modelId="{247DF50A-32D9-45F8-BF01-6FDEC7221A81}" type="presParOf" srcId="{DC36DA03-DC0D-486C-A1AF-AE798A65696E}" destId="{F5630730-3054-43FE-84B0-24E82DA835D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9F6499-BE4B-425B-A94A-3EFC56F951D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D5FE208-2376-4FDA-8A4D-A5FFB5197701}">
      <dgm:prSet/>
      <dgm:spPr/>
      <dgm:t>
        <a:bodyPr/>
        <a:lstStyle/>
        <a:p>
          <a:r>
            <a:rPr lang="en-US" b="1"/>
            <a:t>Ode</a:t>
          </a:r>
          <a:r>
            <a:rPr lang="en-US"/>
            <a:t> is a form of lyrical poetry, in which poets use a certain metrical pattern and rhyme scheme to express their noble and lofty sentiments in serious and sometimes satirical tone. </a:t>
          </a:r>
        </a:p>
      </dgm:t>
    </dgm:pt>
    <dgm:pt modelId="{D19E7F4D-9AD6-4A21-88F5-C67DB535C201}" type="parTrans" cxnId="{45A0700C-4EE6-462C-BE90-6AFFCB117D7B}">
      <dgm:prSet/>
      <dgm:spPr/>
      <dgm:t>
        <a:bodyPr/>
        <a:lstStyle/>
        <a:p>
          <a:endParaRPr lang="en-US"/>
        </a:p>
      </dgm:t>
    </dgm:pt>
    <dgm:pt modelId="{47A05012-6D5A-4087-9426-1A1864F0F6E1}" type="sibTrans" cxnId="{45A0700C-4EE6-462C-BE90-6AFFCB117D7B}">
      <dgm:prSet/>
      <dgm:spPr/>
      <dgm:t>
        <a:bodyPr/>
        <a:lstStyle/>
        <a:p>
          <a:endParaRPr lang="en-US"/>
        </a:p>
      </dgm:t>
    </dgm:pt>
    <dgm:pt modelId="{18EED30D-E964-4EA9-9BEE-B954AB4462B3}">
      <dgm:prSet/>
      <dgm:spPr/>
      <dgm:t>
        <a:bodyPr/>
        <a:lstStyle/>
        <a:p>
          <a:r>
            <a:rPr lang="en-US"/>
            <a:t>Originated in Greece, and were originally sung</a:t>
          </a:r>
        </a:p>
      </dgm:t>
    </dgm:pt>
    <dgm:pt modelId="{31F0F973-2397-4A5F-8EB9-D4B9591D9A9D}" type="parTrans" cxnId="{7C83B57D-E5E1-4392-99B1-D540A0226DB5}">
      <dgm:prSet/>
      <dgm:spPr/>
      <dgm:t>
        <a:bodyPr/>
        <a:lstStyle/>
        <a:p>
          <a:endParaRPr lang="en-US"/>
        </a:p>
      </dgm:t>
    </dgm:pt>
    <dgm:pt modelId="{6C1FDA6D-9DD7-4842-B527-9B7C67DE92F8}" type="sibTrans" cxnId="{7C83B57D-E5E1-4392-99B1-D540A0226DB5}">
      <dgm:prSet/>
      <dgm:spPr/>
      <dgm:t>
        <a:bodyPr/>
        <a:lstStyle/>
        <a:p>
          <a:endParaRPr lang="en-US"/>
        </a:p>
      </dgm:t>
    </dgm:pt>
    <dgm:pt modelId="{662800C4-4C2D-4C76-9CFC-5F6CCB1D0BFC}">
      <dgm:prSet/>
      <dgm:spPr/>
      <dgm:t>
        <a:bodyPr/>
        <a:lstStyle/>
        <a:p>
          <a:r>
            <a:rPr lang="en-US"/>
            <a:t>There are three different types of odes: Pindaric, Horatian, and Irregular</a:t>
          </a:r>
        </a:p>
      </dgm:t>
    </dgm:pt>
    <dgm:pt modelId="{BC8B761C-508C-4DFD-951A-D059E287D12B}" type="parTrans" cxnId="{5E80E028-3573-4BA8-BE61-C2D8E6D3F597}">
      <dgm:prSet/>
      <dgm:spPr/>
      <dgm:t>
        <a:bodyPr/>
        <a:lstStyle/>
        <a:p>
          <a:endParaRPr lang="en-US"/>
        </a:p>
      </dgm:t>
    </dgm:pt>
    <dgm:pt modelId="{252AD7E2-C232-406A-A559-B37B1595D033}" type="sibTrans" cxnId="{5E80E028-3573-4BA8-BE61-C2D8E6D3F597}">
      <dgm:prSet/>
      <dgm:spPr/>
      <dgm:t>
        <a:bodyPr/>
        <a:lstStyle/>
        <a:p>
          <a:endParaRPr lang="en-US"/>
        </a:p>
      </dgm:t>
    </dgm:pt>
    <dgm:pt modelId="{2FBD0834-8213-4E98-9282-AA9AE999D7BC}">
      <dgm:prSet/>
      <dgm:spPr/>
      <dgm:t>
        <a:bodyPr/>
        <a:lstStyle/>
        <a:p>
          <a:r>
            <a:rPr lang="en-US"/>
            <a:t>Resurfaced in Elizabethan times 17th and 18th century </a:t>
          </a:r>
        </a:p>
      </dgm:t>
    </dgm:pt>
    <dgm:pt modelId="{C19D4935-685B-4774-9E5E-C013D2E2E4EE}" type="parTrans" cxnId="{EFAB76E3-E215-4EF2-974F-C875A877716E}">
      <dgm:prSet/>
      <dgm:spPr/>
      <dgm:t>
        <a:bodyPr/>
        <a:lstStyle/>
        <a:p>
          <a:endParaRPr lang="en-US"/>
        </a:p>
      </dgm:t>
    </dgm:pt>
    <dgm:pt modelId="{E09EE4CF-AF32-492B-97B7-7FE32EE79086}" type="sibTrans" cxnId="{EFAB76E3-E215-4EF2-974F-C875A877716E}">
      <dgm:prSet/>
      <dgm:spPr/>
      <dgm:t>
        <a:bodyPr/>
        <a:lstStyle/>
        <a:p>
          <a:endParaRPr lang="en-US"/>
        </a:p>
      </dgm:t>
    </dgm:pt>
    <dgm:pt modelId="{87B3AF00-7476-4115-839C-79CB59CE93AE}" type="pres">
      <dgm:prSet presAssocID="{489F6499-BE4B-425B-A94A-3EFC56F951D1}" presName="linear" presStyleCnt="0">
        <dgm:presLayoutVars>
          <dgm:animLvl val="lvl"/>
          <dgm:resizeHandles val="exact"/>
        </dgm:presLayoutVars>
      </dgm:prSet>
      <dgm:spPr/>
    </dgm:pt>
    <dgm:pt modelId="{3282C59A-7AEA-40A2-8C71-89F81DA8D923}" type="pres">
      <dgm:prSet presAssocID="{5D5FE208-2376-4FDA-8A4D-A5FFB5197701}" presName="parentText" presStyleLbl="node1" presStyleIdx="0" presStyleCnt="4">
        <dgm:presLayoutVars>
          <dgm:chMax val="0"/>
          <dgm:bulletEnabled val="1"/>
        </dgm:presLayoutVars>
      </dgm:prSet>
      <dgm:spPr/>
    </dgm:pt>
    <dgm:pt modelId="{2A479CF1-95FA-44A3-8F11-AC35B8DB6A46}" type="pres">
      <dgm:prSet presAssocID="{47A05012-6D5A-4087-9426-1A1864F0F6E1}" presName="spacer" presStyleCnt="0"/>
      <dgm:spPr/>
    </dgm:pt>
    <dgm:pt modelId="{59F21C97-E411-42FB-9EF8-607BDDB4E58E}" type="pres">
      <dgm:prSet presAssocID="{18EED30D-E964-4EA9-9BEE-B954AB4462B3}" presName="parentText" presStyleLbl="node1" presStyleIdx="1" presStyleCnt="4">
        <dgm:presLayoutVars>
          <dgm:chMax val="0"/>
          <dgm:bulletEnabled val="1"/>
        </dgm:presLayoutVars>
      </dgm:prSet>
      <dgm:spPr/>
    </dgm:pt>
    <dgm:pt modelId="{59137E2A-6D08-460A-A812-11868AF81F2D}" type="pres">
      <dgm:prSet presAssocID="{6C1FDA6D-9DD7-4842-B527-9B7C67DE92F8}" presName="spacer" presStyleCnt="0"/>
      <dgm:spPr/>
    </dgm:pt>
    <dgm:pt modelId="{E289052B-CAB4-4760-9D06-FAFD56549C04}" type="pres">
      <dgm:prSet presAssocID="{662800C4-4C2D-4C76-9CFC-5F6CCB1D0BFC}" presName="parentText" presStyleLbl="node1" presStyleIdx="2" presStyleCnt="4">
        <dgm:presLayoutVars>
          <dgm:chMax val="0"/>
          <dgm:bulletEnabled val="1"/>
        </dgm:presLayoutVars>
      </dgm:prSet>
      <dgm:spPr/>
    </dgm:pt>
    <dgm:pt modelId="{C9E7B85B-1A92-4B32-A89A-BE85B99A7064}" type="pres">
      <dgm:prSet presAssocID="{252AD7E2-C232-406A-A559-B37B1595D033}" presName="spacer" presStyleCnt="0"/>
      <dgm:spPr/>
    </dgm:pt>
    <dgm:pt modelId="{86CEE61E-0472-42BB-9EAC-41E0E9C67121}" type="pres">
      <dgm:prSet presAssocID="{2FBD0834-8213-4E98-9282-AA9AE999D7BC}" presName="parentText" presStyleLbl="node1" presStyleIdx="3" presStyleCnt="4">
        <dgm:presLayoutVars>
          <dgm:chMax val="0"/>
          <dgm:bulletEnabled val="1"/>
        </dgm:presLayoutVars>
      </dgm:prSet>
      <dgm:spPr/>
    </dgm:pt>
  </dgm:ptLst>
  <dgm:cxnLst>
    <dgm:cxn modelId="{45A0700C-4EE6-462C-BE90-6AFFCB117D7B}" srcId="{489F6499-BE4B-425B-A94A-3EFC56F951D1}" destId="{5D5FE208-2376-4FDA-8A4D-A5FFB5197701}" srcOrd="0" destOrd="0" parTransId="{D19E7F4D-9AD6-4A21-88F5-C67DB535C201}" sibTransId="{47A05012-6D5A-4087-9426-1A1864F0F6E1}"/>
    <dgm:cxn modelId="{5E80E028-3573-4BA8-BE61-C2D8E6D3F597}" srcId="{489F6499-BE4B-425B-A94A-3EFC56F951D1}" destId="{662800C4-4C2D-4C76-9CFC-5F6CCB1D0BFC}" srcOrd="2" destOrd="0" parTransId="{BC8B761C-508C-4DFD-951A-D059E287D12B}" sibTransId="{252AD7E2-C232-406A-A559-B37B1595D033}"/>
    <dgm:cxn modelId="{51023833-2B7C-4B7F-81C7-E29120A0062B}" type="presOf" srcId="{2FBD0834-8213-4E98-9282-AA9AE999D7BC}" destId="{86CEE61E-0472-42BB-9EAC-41E0E9C67121}" srcOrd="0" destOrd="0" presId="urn:microsoft.com/office/officeart/2005/8/layout/vList2"/>
    <dgm:cxn modelId="{272BFB3C-5FBB-4A24-91C9-5C5690E9EB0F}" type="presOf" srcId="{18EED30D-E964-4EA9-9BEE-B954AB4462B3}" destId="{59F21C97-E411-42FB-9EF8-607BDDB4E58E}" srcOrd="0" destOrd="0" presId="urn:microsoft.com/office/officeart/2005/8/layout/vList2"/>
    <dgm:cxn modelId="{7C83B57D-E5E1-4392-99B1-D540A0226DB5}" srcId="{489F6499-BE4B-425B-A94A-3EFC56F951D1}" destId="{18EED30D-E964-4EA9-9BEE-B954AB4462B3}" srcOrd="1" destOrd="0" parTransId="{31F0F973-2397-4A5F-8EB9-D4B9591D9A9D}" sibTransId="{6C1FDA6D-9DD7-4842-B527-9B7C67DE92F8}"/>
    <dgm:cxn modelId="{405A6C85-8DE9-4232-909E-FF2EC11064F2}" type="presOf" srcId="{5D5FE208-2376-4FDA-8A4D-A5FFB5197701}" destId="{3282C59A-7AEA-40A2-8C71-89F81DA8D923}" srcOrd="0" destOrd="0" presId="urn:microsoft.com/office/officeart/2005/8/layout/vList2"/>
    <dgm:cxn modelId="{0E4632BB-1534-40BD-8B10-39EC7BAE1B65}" type="presOf" srcId="{489F6499-BE4B-425B-A94A-3EFC56F951D1}" destId="{87B3AF00-7476-4115-839C-79CB59CE93AE}" srcOrd="0" destOrd="0" presId="urn:microsoft.com/office/officeart/2005/8/layout/vList2"/>
    <dgm:cxn modelId="{D2ED2BC4-7F1A-4B97-955B-9656BDF1CCC2}" type="presOf" srcId="{662800C4-4C2D-4C76-9CFC-5F6CCB1D0BFC}" destId="{E289052B-CAB4-4760-9D06-FAFD56549C04}" srcOrd="0" destOrd="0" presId="urn:microsoft.com/office/officeart/2005/8/layout/vList2"/>
    <dgm:cxn modelId="{EFAB76E3-E215-4EF2-974F-C875A877716E}" srcId="{489F6499-BE4B-425B-A94A-3EFC56F951D1}" destId="{2FBD0834-8213-4E98-9282-AA9AE999D7BC}" srcOrd="3" destOrd="0" parTransId="{C19D4935-685B-4774-9E5E-C013D2E2E4EE}" sibTransId="{E09EE4CF-AF32-492B-97B7-7FE32EE79086}"/>
    <dgm:cxn modelId="{8D106C93-6F00-4421-9E77-62D81BCD2326}" type="presParOf" srcId="{87B3AF00-7476-4115-839C-79CB59CE93AE}" destId="{3282C59A-7AEA-40A2-8C71-89F81DA8D923}" srcOrd="0" destOrd="0" presId="urn:microsoft.com/office/officeart/2005/8/layout/vList2"/>
    <dgm:cxn modelId="{EEE1CE71-F78F-49ED-A0CA-863E0B430B7F}" type="presParOf" srcId="{87B3AF00-7476-4115-839C-79CB59CE93AE}" destId="{2A479CF1-95FA-44A3-8F11-AC35B8DB6A46}" srcOrd="1" destOrd="0" presId="urn:microsoft.com/office/officeart/2005/8/layout/vList2"/>
    <dgm:cxn modelId="{C6377D26-BEC5-4AF8-A461-52C9D781EA10}" type="presParOf" srcId="{87B3AF00-7476-4115-839C-79CB59CE93AE}" destId="{59F21C97-E411-42FB-9EF8-607BDDB4E58E}" srcOrd="2" destOrd="0" presId="urn:microsoft.com/office/officeart/2005/8/layout/vList2"/>
    <dgm:cxn modelId="{BE3BC15B-046A-43A0-A60D-5B9B66A1A9F9}" type="presParOf" srcId="{87B3AF00-7476-4115-839C-79CB59CE93AE}" destId="{59137E2A-6D08-460A-A812-11868AF81F2D}" srcOrd="3" destOrd="0" presId="urn:microsoft.com/office/officeart/2005/8/layout/vList2"/>
    <dgm:cxn modelId="{749060A1-CC95-4EEA-A1F3-1972DC91F238}" type="presParOf" srcId="{87B3AF00-7476-4115-839C-79CB59CE93AE}" destId="{E289052B-CAB4-4760-9D06-FAFD56549C04}" srcOrd="4" destOrd="0" presId="urn:microsoft.com/office/officeart/2005/8/layout/vList2"/>
    <dgm:cxn modelId="{3C7B2FC1-A309-4528-8C2A-7E5C85F011CC}" type="presParOf" srcId="{87B3AF00-7476-4115-839C-79CB59CE93AE}" destId="{C9E7B85B-1A92-4B32-A89A-BE85B99A7064}" srcOrd="5" destOrd="0" presId="urn:microsoft.com/office/officeart/2005/8/layout/vList2"/>
    <dgm:cxn modelId="{BDF00F11-11ED-43AF-BDAD-267B2763C949}" type="presParOf" srcId="{87B3AF00-7476-4115-839C-79CB59CE93AE}" destId="{86CEE61E-0472-42BB-9EAC-41E0E9C6712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8EF3B6-335A-4C99-91EA-2AF6FF487C9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F0D97BD-A470-4D4C-B8E9-C1C8669A1C8B}">
      <dgm:prSet/>
      <dgm:spPr/>
      <dgm:t>
        <a:bodyPr/>
        <a:lstStyle/>
        <a:p>
          <a:r>
            <a:rPr lang="en-US"/>
            <a:t>Gary Soto: </a:t>
          </a:r>
        </a:p>
      </dgm:t>
    </dgm:pt>
    <dgm:pt modelId="{60A0D94D-AD47-4BA2-8617-043DC0C5B658}" type="parTrans" cxnId="{D59FD0AB-ED8B-4050-AFC5-AADA7C84311B}">
      <dgm:prSet/>
      <dgm:spPr/>
      <dgm:t>
        <a:bodyPr/>
        <a:lstStyle/>
        <a:p>
          <a:endParaRPr lang="en-US"/>
        </a:p>
      </dgm:t>
    </dgm:pt>
    <dgm:pt modelId="{003413CC-C998-49E6-8FE7-D1695478532B}" type="sibTrans" cxnId="{D59FD0AB-ED8B-4050-AFC5-AADA7C84311B}">
      <dgm:prSet/>
      <dgm:spPr/>
      <dgm:t>
        <a:bodyPr/>
        <a:lstStyle/>
        <a:p>
          <a:endParaRPr lang="en-US"/>
        </a:p>
      </dgm:t>
    </dgm:pt>
    <dgm:pt modelId="{0C9D48B9-B2CC-4D12-B7A4-7CA8764481AB}">
      <dgm:prSet/>
      <dgm:spPr/>
      <dgm:t>
        <a:bodyPr/>
        <a:lstStyle/>
        <a:p>
          <a:r>
            <a:rPr lang="en-US"/>
            <a:t>Neighborhood Odes</a:t>
          </a:r>
        </a:p>
      </dgm:t>
    </dgm:pt>
    <dgm:pt modelId="{4B98AA52-0385-4C3D-9125-2EDF5447EE4F}" type="parTrans" cxnId="{B0A571DE-03E5-47BF-A6EE-47C6B443FD96}">
      <dgm:prSet/>
      <dgm:spPr/>
      <dgm:t>
        <a:bodyPr/>
        <a:lstStyle/>
        <a:p>
          <a:endParaRPr lang="en-US"/>
        </a:p>
      </dgm:t>
    </dgm:pt>
    <dgm:pt modelId="{2B251F3C-2158-4A12-A115-644DD745F443}" type="sibTrans" cxnId="{B0A571DE-03E5-47BF-A6EE-47C6B443FD96}">
      <dgm:prSet/>
      <dgm:spPr/>
      <dgm:t>
        <a:bodyPr/>
        <a:lstStyle/>
        <a:p>
          <a:endParaRPr lang="en-US"/>
        </a:p>
      </dgm:t>
    </dgm:pt>
    <dgm:pt modelId="{4364F02C-20C7-4F7E-926C-8E6C40F3D390}">
      <dgm:prSet/>
      <dgm:spPr/>
      <dgm:t>
        <a:bodyPr/>
        <a:lstStyle/>
        <a:p>
          <a:r>
            <a:rPr lang="en-US">
              <a:hlinkClick xmlns:r="http://schemas.openxmlformats.org/officeDocument/2006/relationships" r:id="rId1"/>
            </a:rPr>
            <a:t>Mi Gato</a:t>
          </a:r>
          <a:endParaRPr lang="en-US"/>
        </a:p>
      </dgm:t>
    </dgm:pt>
    <dgm:pt modelId="{CBB6BCC5-91F2-4937-A96B-F9C243CE3091}" type="parTrans" cxnId="{BC3B50B1-3CC9-4DAB-831C-94852FE81A13}">
      <dgm:prSet/>
      <dgm:spPr/>
      <dgm:t>
        <a:bodyPr/>
        <a:lstStyle/>
        <a:p>
          <a:endParaRPr lang="en-US"/>
        </a:p>
      </dgm:t>
    </dgm:pt>
    <dgm:pt modelId="{170E5377-0240-48AC-9C87-A9FEFAA4BB6B}" type="sibTrans" cxnId="{BC3B50B1-3CC9-4DAB-831C-94852FE81A13}">
      <dgm:prSet/>
      <dgm:spPr/>
      <dgm:t>
        <a:bodyPr/>
        <a:lstStyle/>
        <a:p>
          <a:endParaRPr lang="en-US"/>
        </a:p>
      </dgm:t>
    </dgm:pt>
    <dgm:pt modelId="{1929D8F5-CD25-4444-803A-17165A008586}">
      <dgm:prSet/>
      <dgm:spPr/>
      <dgm:t>
        <a:bodyPr/>
        <a:lstStyle/>
        <a:p>
          <a:r>
            <a:rPr lang="en-US"/>
            <a:t>John Keats</a:t>
          </a:r>
        </a:p>
      </dgm:t>
    </dgm:pt>
    <dgm:pt modelId="{A79D4BE7-6C2F-43E7-BD63-60E9CCDF7650}" type="parTrans" cxnId="{41DFBF5B-EA2B-44C4-99CD-97BAD06DE3AD}">
      <dgm:prSet/>
      <dgm:spPr/>
      <dgm:t>
        <a:bodyPr/>
        <a:lstStyle/>
        <a:p>
          <a:endParaRPr lang="en-US"/>
        </a:p>
      </dgm:t>
    </dgm:pt>
    <dgm:pt modelId="{CCDE5D07-5E66-48C1-8767-A60645D300E0}" type="sibTrans" cxnId="{41DFBF5B-EA2B-44C4-99CD-97BAD06DE3AD}">
      <dgm:prSet/>
      <dgm:spPr/>
      <dgm:t>
        <a:bodyPr/>
        <a:lstStyle/>
        <a:p>
          <a:endParaRPr lang="en-US"/>
        </a:p>
      </dgm:t>
    </dgm:pt>
    <dgm:pt modelId="{B3C5B791-1A91-47CC-819B-332FF7ED174B}">
      <dgm:prSet/>
      <dgm:spPr/>
      <dgm:t>
        <a:bodyPr/>
        <a:lstStyle/>
        <a:p>
          <a:r>
            <a:rPr lang="en-US"/>
            <a:t>Ode to a Nightingale (Pindaric Ode example)</a:t>
          </a:r>
        </a:p>
      </dgm:t>
    </dgm:pt>
    <dgm:pt modelId="{BD96B595-58A2-4FED-9BEC-0B5460397E07}" type="parTrans" cxnId="{4AF52F33-9A8D-46C0-9740-C63BA7CA3588}">
      <dgm:prSet/>
      <dgm:spPr/>
      <dgm:t>
        <a:bodyPr/>
        <a:lstStyle/>
        <a:p>
          <a:endParaRPr lang="en-US"/>
        </a:p>
      </dgm:t>
    </dgm:pt>
    <dgm:pt modelId="{E6164DFB-1F4B-48F5-AAA3-EC03EE0A2563}" type="sibTrans" cxnId="{4AF52F33-9A8D-46C0-9740-C63BA7CA3588}">
      <dgm:prSet/>
      <dgm:spPr/>
      <dgm:t>
        <a:bodyPr/>
        <a:lstStyle/>
        <a:p>
          <a:endParaRPr lang="en-US"/>
        </a:p>
      </dgm:t>
    </dgm:pt>
    <dgm:pt modelId="{37531738-779C-4AC9-A2AC-ED8A382F1C15}" type="pres">
      <dgm:prSet presAssocID="{9B8EF3B6-335A-4C99-91EA-2AF6FF487C99}" presName="linear" presStyleCnt="0">
        <dgm:presLayoutVars>
          <dgm:animLvl val="lvl"/>
          <dgm:resizeHandles val="exact"/>
        </dgm:presLayoutVars>
      </dgm:prSet>
      <dgm:spPr/>
    </dgm:pt>
    <dgm:pt modelId="{9B3080F6-78B6-4233-805E-A9ACFB043684}" type="pres">
      <dgm:prSet presAssocID="{7F0D97BD-A470-4D4C-B8E9-C1C8669A1C8B}" presName="parentText" presStyleLbl="node1" presStyleIdx="0" presStyleCnt="2">
        <dgm:presLayoutVars>
          <dgm:chMax val="0"/>
          <dgm:bulletEnabled val="1"/>
        </dgm:presLayoutVars>
      </dgm:prSet>
      <dgm:spPr/>
    </dgm:pt>
    <dgm:pt modelId="{A38A24F2-4FBA-4343-8E73-FA0DB6A5195B}" type="pres">
      <dgm:prSet presAssocID="{7F0D97BD-A470-4D4C-B8E9-C1C8669A1C8B}" presName="childText" presStyleLbl="revTx" presStyleIdx="0" presStyleCnt="2">
        <dgm:presLayoutVars>
          <dgm:bulletEnabled val="1"/>
        </dgm:presLayoutVars>
      </dgm:prSet>
      <dgm:spPr/>
    </dgm:pt>
    <dgm:pt modelId="{DBF9C727-B6A4-43E5-BF57-F556F9502E41}" type="pres">
      <dgm:prSet presAssocID="{1929D8F5-CD25-4444-803A-17165A008586}" presName="parentText" presStyleLbl="node1" presStyleIdx="1" presStyleCnt="2">
        <dgm:presLayoutVars>
          <dgm:chMax val="0"/>
          <dgm:bulletEnabled val="1"/>
        </dgm:presLayoutVars>
      </dgm:prSet>
      <dgm:spPr/>
    </dgm:pt>
    <dgm:pt modelId="{B7CD5388-65DF-4694-B065-A25920DA0FA5}" type="pres">
      <dgm:prSet presAssocID="{1929D8F5-CD25-4444-803A-17165A008586}" presName="childText" presStyleLbl="revTx" presStyleIdx="1" presStyleCnt="2">
        <dgm:presLayoutVars>
          <dgm:bulletEnabled val="1"/>
        </dgm:presLayoutVars>
      </dgm:prSet>
      <dgm:spPr/>
    </dgm:pt>
  </dgm:ptLst>
  <dgm:cxnLst>
    <dgm:cxn modelId="{42C9860A-37C0-4DFE-9145-160F833E82AC}" type="presOf" srcId="{9B8EF3B6-335A-4C99-91EA-2AF6FF487C99}" destId="{37531738-779C-4AC9-A2AC-ED8A382F1C15}" srcOrd="0" destOrd="0" presId="urn:microsoft.com/office/officeart/2005/8/layout/vList2"/>
    <dgm:cxn modelId="{66277F11-5192-449B-BD95-530383021453}" type="presOf" srcId="{4364F02C-20C7-4F7E-926C-8E6C40F3D390}" destId="{A38A24F2-4FBA-4343-8E73-FA0DB6A5195B}" srcOrd="0" destOrd="1" presId="urn:microsoft.com/office/officeart/2005/8/layout/vList2"/>
    <dgm:cxn modelId="{4AF52F33-9A8D-46C0-9740-C63BA7CA3588}" srcId="{1929D8F5-CD25-4444-803A-17165A008586}" destId="{B3C5B791-1A91-47CC-819B-332FF7ED174B}" srcOrd="0" destOrd="0" parTransId="{BD96B595-58A2-4FED-9BEC-0B5460397E07}" sibTransId="{E6164DFB-1F4B-48F5-AAA3-EC03EE0A2563}"/>
    <dgm:cxn modelId="{41DFBF5B-EA2B-44C4-99CD-97BAD06DE3AD}" srcId="{9B8EF3B6-335A-4C99-91EA-2AF6FF487C99}" destId="{1929D8F5-CD25-4444-803A-17165A008586}" srcOrd="1" destOrd="0" parTransId="{A79D4BE7-6C2F-43E7-BD63-60E9CCDF7650}" sibTransId="{CCDE5D07-5E66-48C1-8767-A60645D300E0}"/>
    <dgm:cxn modelId="{19393345-48BC-4422-B4D0-F43524DF529C}" type="presOf" srcId="{B3C5B791-1A91-47CC-819B-332FF7ED174B}" destId="{B7CD5388-65DF-4694-B065-A25920DA0FA5}" srcOrd="0" destOrd="0" presId="urn:microsoft.com/office/officeart/2005/8/layout/vList2"/>
    <dgm:cxn modelId="{931C189A-B0F9-4803-AC18-48F3B6CFD5E4}" type="presOf" srcId="{0C9D48B9-B2CC-4D12-B7A4-7CA8764481AB}" destId="{A38A24F2-4FBA-4343-8E73-FA0DB6A5195B}" srcOrd="0" destOrd="0" presId="urn:microsoft.com/office/officeart/2005/8/layout/vList2"/>
    <dgm:cxn modelId="{67F0BDAB-6DC6-4BB8-B585-5BE685ED8D38}" type="presOf" srcId="{7F0D97BD-A470-4D4C-B8E9-C1C8669A1C8B}" destId="{9B3080F6-78B6-4233-805E-A9ACFB043684}" srcOrd="0" destOrd="0" presId="urn:microsoft.com/office/officeart/2005/8/layout/vList2"/>
    <dgm:cxn modelId="{D59FD0AB-ED8B-4050-AFC5-AADA7C84311B}" srcId="{9B8EF3B6-335A-4C99-91EA-2AF6FF487C99}" destId="{7F0D97BD-A470-4D4C-B8E9-C1C8669A1C8B}" srcOrd="0" destOrd="0" parTransId="{60A0D94D-AD47-4BA2-8617-043DC0C5B658}" sibTransId="{003413CC-C998-49E6-8FE7-D1695478532B}"/>
    <dgm:cxn modelId="{BC3B50B1-3CC9-4DAB-831C-94852FE81A13}" srcId="{7F0D97BD-A470-4D4C-B8E9-C1C8669A1C8B}" destId="{4364F02C-20C7-4F7E-926C-8E6C40F3D390}" srcOrd="1" destOrd="0" parTransId="{CBB6BCC5-91F2-4937-A96B-F9C243CE3091}" sibTransId="{170E5377-0240-48AC-9C87-A9FEFAA4BB6B}"/>
    <dgm:cxn modelId="{F9B3B7B1-3AE8-4218-8472-311E3956AADD}" type="presOf" srcId="{1929D8F5-CD25-4444-803A-17165A008586}" destId="{DBF9C727-B6A4-43E5-BF57-F556F9502E41}" srcOrd="0" destOrd="0" presId="urn:microsoft.com/office/officeart/2005/8/layout/vList2"/>
    <dgm:cxn modelId="{B0A571DE-03E5-47BF-A6EE-47C6B443FD96}" srcId="{7F0D97BD-A470-4D4C-B8E9-C1C8669A1C8B}" destId="{0C9D48B9-B2CC-4D12-B7A4-7CA8764481AB}" srcOrd="0" destOrd="0" parTransId="{4B98AA52-0385-4C3D-9125-2EDF5447EE4F}" sibTransId="{2B251F3C-2158-4A12-A115-644DD745F443}"/>
    <dgm:cxn modelId="{32B59939-34FD-4083-9549-00F6FEC60162}" type="presParOf" srcId="{37531738-779C-4AC9-A2AC-ED8A382F1C15}" destId="{9B3080F6-78B6-4233-805E-A9ACFB043684}" srcOrd="0" destOrd="0" presId="urn:microsoft.com/office/officeart/2005/8/layout/vList2"/>
    <dgm:cxn modelId="{731CE4F0-6692-4EDD-B3AD-53450F62F466}" type="presParOf" srcId="{37531738-779C-4AC9-A2AC-ED8A382F1C15}" destId="{A38A24F2-4FBA-4343-8E73-FA0DB6A5195B}" srcOrd="1" destOrd="0" presId="urn:microsoft.com/office/officeart/2005/8/layout/vList2"/>
    <dgm:cxn modelId="{FE160502-F564-453D-92D4-B588CAF21040}" type="presParOf" srcId="{37531738-779C-4AC9-A2AC-ED8A382F1C15}" destId="{DBF9C727-B6A4-43E5-BF57-F556F9502E41}" srcOrd="2" destOrd="0" presId="urn:microsoft.com/office/officeart/2005/8/layout/vList2"/>
    <dgm:cxn modelId="{4AF7A526-722B-4B45-8054-77F06AA6B01B}" type="presParOf" srcId="{37531738-779C-4AC9-A2AC-ED8A382F1C15}" destId="{B7CD5388-65DF-4694-B065-A25920DA0FA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599E7E-FB46-4DA8-901D-E754489D3EE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3A36806-10EF-4386-B4C6-2BEBA9F61D33}">
      <dgm:prSet/>
      <dgm:spPr/>
      <dgm:t>
        <a:bodyPr/>
        <a:lstStyle/>
        <a:p>
          <a:r>
            <a:rPr lang="en-US"/>
            <a:t>a poem of fourteen lines using any number of formal rhyme schemes, in English typically having ten syllables per line.</a:t>
          </a:r>
        </a:p>
      </dgm:t>
    </dgm:pt>
    <dgm:pt modelId="{EFCE0A9D-FC96-4255-B77C-764FA2801B6B}" type="parTrans" cxnId="{3AFD4FC0-8545-4BD8-A4EB-D02A260A770D}">
      <dgm:prSet/>
      <dgm:spPr/>
      <dgm:t>
        <a:bodyPr/>
        <a:lstStyle/>
        <a:p>
          <a:endParaRPr lang="en-US"/>
        </a:p>
      </dgm:t>
    </dgm:pt>
    <dgm:pt modelId="{5AE267C7-AD69-4784-BBFD-311B8BE76F41}" type="sibTrans" cxnId="{3AFD4FC0-8545-4BD8-A4EB-D02A260A770D}">
      <dgm:prSet/>
      <dgm:spPr/>
      <dgm:t>
        <a:bodyPr/>
        <a:lstStyle/>
        <a:p>
          <a:endParaRPr lang="en-US"/>
        </a:p>
      </dgm:t>
    </dgm:pt>
    <dgm:pt modelId="{59F85938-8FFB-4E12-B31F-99D9E90A9D35}">
      <dgm:prSet/>
      <dgm:spPr/>
      <dgm:t>
        <a:bodyPr/>
        <a:lstStyle/>
        <a:p>
          <a:r>
            <a:rPr lang="en-US"/>
            <a:t>The word </a:t>
          </a:r>
          <a:r>
            <a:rPr lang="en-US" b="1"/>
            <a:t>sonnet</a:t>
          </a:r>
          <a:r>
            <a:rPr lang="en-US"/>
            <a:t> is derived from the Italian word “sonetto,” which means a “little song” or small lyric.</a:t>
          </a:r>
        </a:p>
      </dgm:t>
    </dgm:pt>
    <dgm:pt modelId="{73E9A985-4C53-4D6E-8801-7E91932CF894}" type="parTrans" cxnId="{0DF62E5C-0883-4B85-BD65-FA8B72FADCEF}">
      <dgm:prSet/>
      <dgm:spPr/>
      <dgm:t>
        <a:bodyPr/>
        <a:lstStyle/>
        <a:p>
          <a:endParaRPr lang="en-US"/>
        </a:p>
      </dgm:t>
    </dgm:pt>
    <dgm:pt modelId="{E462E93E-7553-4990-A00C-57AE91F3AB2F}" type="sibTrans" cxnId="{0DF62E5C-0883-4B85-BD65-FA8B72FADCEF}">
      <dgm:prSet/>
      <dgm:spPr/>
      <dgm:t>
        <a:bodyPr/>
        <a:lstStyle/>
        <a:p>
          <a:endParaRPr lang="en-US"/>
        </a:p>
      </dgm:t>
    </dgm:pt>
    <dgm:pt modelId="{88905C10-EC04-4D88-8D34-6F0CA208AD87}">
      <dgm:prSet/>
      <dgm:spPr/>
      <dgm:t>
        <a:bodyPr/>
        <a:lstStyle/>
        <a:p>
          <a:r>
            <a:rPr lang="en-US"/>
            <a:t>sonnets often use iambic pentameter: five sets of unstressed syllables followed by stressed syllables for a ten-syllable line</a:t>
          </a:r>
        </a:p>
      </dgm:t>
    </dgm:pt>
    <dgm:pt modelId="{4635BFAB-0411-4D7D-913E-44EA664FF71D}" type="parTrans" cxnId="{ACCA1C50-0E98-4A92-ADA5-D56A03A781B6}">
      <dgm:prSet/>
      <dgm:spPr/>
      <dgm:t>
        <a:bodyPr/>
        <a:lstStyle/>
        <a:p>
          <a:endParaRPr lang="en-US"/>
        </a:p>
      </dgm:t>
    </dgm:pt>
    <dgm:pt modelId="{0DBBBF9B-7F1B-4212-8141-9CA988D04BF4}" type="sibTrans" cxnId="{ACCA1C50-0E98-4A92-ADA5-D56A03A781B6}">
      <dgm:prSet/>
      <dgm:spPr/>
      <dgm:t>
        <a:bodyPr/>
        <a:lstStyle/>
        <a:p>
          <a:endParaRPr lang="en-US"/>
        </a:p>
      </dgm:t>
    </dgm:pt>
    <dgm:pt modelId="{ADE6CA90-01EE-401C-AB35-3C6F0F6DAD46}">
      <dgm:prSet/>
      <dgm:spPr/>
      <dgm:t>
        <a:bodyPr/>
        <a:lstStyle/>
        <a:p>
          <a:r>
            <a:rPr lang="en-US"/>
            <a:t>Sonnets were invented by the Italian poet Giacomo da Lentini during the 1200s</a:t>
          </a:r>
        </a:p>
      </dgm:t>
    </dgm:pt>
    <dgm:pt modelId="{F919CD23-B068-4767-9AF5-323C96234098}" type="parTrans" cxnId="{C777B913-EF31-41BB-809F-F244263BD5AE}">
      <dgm:prSet/>
      <dgm:spPr/>
      <dgm:t>
        <a:bodyPr/>
        <a:lstStyle/>
        <a:p>
          <a:endParaRPr lang="en-US"/>
        </a:p>
      </dgm:t>
    </dgm:pt>
    <dgm:pt modelId="{2E67D2E7-0C9B-41AE-B5EA-5B2A466A6DE0}" type="sibTrans" cxnId="{C777B913-EF31-41BB-809F-F244263BD5AE}">
      <dgm:prSet/>
      <dgm:spPr/>
      <dgm:t>
        <a:bodyPr/>
        <a:lstStyle/>
        <a:p>
          <a:endParaRPr lang="en-US"/>
        </a:p>
      </dgm:t>
    </dgm:pt>
    <dgm:pt modelId="{8FD60B9C-0B2E-4406-822D-AFD88FF040DC}" type="pres">
      <dgm:prSet presAssocID="{1B599E7E-FB46-4DA8-901D-E754489D3EEA}" presName="root" presStyleCnt="0">
        <dgm:presLayoutVars>
          <dgm:dir/>
          <dgm:resizeHandles val="exact"/>
        </dgm:presLayoutVars>
      </dgm:prSet>
      <dgm:spPr/>
    </dgm:pt>
    <dgm:pt modelId="{E9008470-AA6F-4207-B8F9-0CD5D4F735E1}" type="pres">
      <dgm:prSet presAssocID="{73A36806-10EF-4386-B4C6-2BEBA9F61D33}" presName="compNode" presStyleCnt="0"/>
      <dgm:spPr/>
    </dgm:pt>
    <dgm:pt modelId="{3EF54314-3EF2-4265-96A4-91C7ABBEA719}" type="pres">
      <dgm:prSet presAssocID="{73A36806-10EF-4386-B4C6-2BEBA9F61D33}" presName="bgRect" presStyleLbl="bgShp" presStyleIdx="0" presStyleCnt="4"/>
      <dgm:spPr/>
    </dgm:pt>
    <dgm:pt modelId="{86F097EA-9C9B-4FA1-93F8-4AB64223D8FC}" type="pres">
      <dgm:prSet presAssocID="{73A36806-10EF-4386-B4C6-2BEBA9F61D3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2187DA06-9E6A-4F7B-8A63-5853CBFCF62C}" type="pres">
      <dgm:prSet presAssocID="{73A36806-10EF-4386-B4C6-2BEBA9F61D33}" presName="spaceRect" presStyleCnt="0"/>
      <dgm:spPr/>
    </dgm:pt>
    <dgm:pt modelId="{24A0BB48-E525-405F-A091-1BE0F2762BA7}" type="pres">
      <dgm:prSet presAssocID="{73A36806-10EF-4386-B4C6-2BEBA9F61D33}" presName="parTx" presStyleLbl="revTx" presStyleIdx="0" presStyleCnt="4">
        <dgm:presLayoutVars>
          <dgm:chMax val="0"/>
          <dgm:chPref val="0"/>
        </dgm:presLayoutVars>
      </dgm:prSet>
      <dgm:spPr/>
    </dgm:pt>
    <dgm:pt modelId="{13A8B807-7FAD-4EDC-9112-7734D1481854}" type="pres">
      <dgm:prSet presAssocID="{5AE267C7-AD69-4784-BBFD-311B8BE76F41}" presName="sibTrans" presStyleCnt="0"/>
      <dgm:spPr/>
    </dgm:pt>
    <dgm:pt modelId="{3305ACBC-2BBC-4BD0-B59E-47BFC415AFF2}" type="pres">
      <dgm:prSet presAssocID="{59F85938-8FFB-4E12-B31F-99D9E90A9D35}" presName="compNode" presStyleCnt="0"/>
      <dgm:spPr/>
    </dgm:pt>
    <dgm:pt modelId="{68E9BA4D-0DC8-48D4-A97B-9F1E7AFBEC8C}" type="pres">
      <dgm:prSet presAssocID="{59F85938-8FFB-4E12-B31F-99D9E90A9D35}" presName="bgRect" presStyleLbl="bgShp" presStyleIdx="1" presStyleCnt="4"/>
      <dgm:spPr/>
    </dgm:pt>
    <dgm:pt modelId="{EEDE06FE-FBE5-46FC-998E-9425EE5FCBCA}" type="pres">
      <dgm:prSet presAssocID="{59F85938-8FFB-4E12-B31F-99D9E90A9D3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um Set"/>
        </a:ext>
      </dgm:extLst>
    </dgm:pt>
    <dgm:pt modelId="{95CCC9CA-74E1-45A2-B745-58EB947DF0AE}" type="pres">
      <dgm:prSet presAssocID="{59F85938-8FFB-4E12-B31F-99D9E90A9D35}" presName="spaceRect" presStyleCnt="0"/>
      <dgm:spPr/>
    </dgm:pt>
    <dgm:pt modelId="{C147A6B5-7580-47FF-82DD-D68EAFAE98B1}" type="pres">
      <dgm:prSet presAssocID="{59F85938-8FFB-4E12-B31F-99D9E90A9D35}" presName="parTx" presStyleLbl="revTx" presStyleIdx="1" presStyleCnt="4">
        <dgm:presLayoutVars>
          <dgm:chMax val="0"/>
          <dgm:chPref val="0"/>
        </dgm:presLayoutVars>
      </dgm:prSet>
      <dgm:spPr/>
    </dgm:pt>
    <dgm:pt modelId="{2FC0C8CC-93B9-4BD5-9D45-81DB42C52890}" type="pres">
      <dgm:prSet presAssocID="{E462E93E-7553-4990-A00C-57AE91F3AB2F}" presName="sibTrans" presStyleCnt="0"/>
      <dgm:spPr/>
    </dgm:pt>
    <dgm:pt modelId="{EBDF0FCA-833F-47B5-8AAD-08019E6D74F0}" type="pres">
      <dgm:prSet presAssocID="{88905C10-EC04-4D88-8D34-6F0CA208AD87}" presName="compNode" presStyleCnt="0"/>
      <dgm:spPr/>
    </dgm:pt>
    <dgm:pt modelId="{6CEB9D5C-2527-4AE5-B978-845A75C56220}" type="pres">
      <dgm:prSet presAssocID="{88905C10-EC04-4D88-8D34-6F0CA208AD87}" presName="bgRect" presStyleLbl="bgShp" presStyleIdx="2" presStyleCnt="4"/>
      <dgm:spPr/>
    </dgm:pt>
    <dgm:pt modelId="{344CC47A-563C-42A8-93CB-9398B34878A4}" type="pres">
      <dgm:prSet presAssocID="{88905C10-EC04-4D88-8D34-6F0CA208AD8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6FDB07A1-421B-4DD3-BBA5-6D0CAB27E60E}" type="pres">
      <dgm:prSet presAssocID="{88905C10-EC04-4D88-8D34-6F0CA208AD87}" presName="spaceRect" presStyleCnt="0"/>
      <dgm:spPr/>
    </dgm:pt>
    <dgm:pt modelId="{7BDD7825-79FB-4B5E-84FF-44627E1AC71D}" type="pres">
      <dgm:prSet presAssocID="{88905C10-EC04-4D88-8D34-6F0CA208AD87}" presName="parTx" presStyleLbl="revTx" presStyleIdx="2" presStyleCnt="4">
        <dgm:presLayoutVars>
          <dgm:chMax val="0"/>
          <dgm:chPref val="0"/>
        </dgm:presLayoutVars>
      </dgm:prSet>
      <dgm:spPr/>
    </dgm:pt>
    <dgm:pt modelId="{188AB24F-A2EE-42B8-9045-6F85A743521D}" type="pres">
      <dgm:prSet presAssocID="{0DBBBF9B-7F1B-4212-8141-9CA988D04BF4}" presName="sibTrans" presStyleCnt="0"/>
      <dgm:spPr/>
    </dgm:pt>
    <dgm:pt modelId="{45241DBA-02FA-481A-985A-DF683C31933C}" type="pres">
      <dgm:prSet presAssocID="{ADE6CA90-01EE-401C-AB35-3C6F0F6DAD46}" presName="compNode" presStyleCnt="0"/>
      <dgm:spPr/>
    </dgm:pt>
    <dgm:pt modelId="{56EE3E0D-D60E-42F0-9719-7DD4C1BA157F}" type="pres">
      <dgm:prSet presAssocID="{ADE6CA90-01EE-401C-AB35-3C6F0F6DAD46}" presName="bgRect" presStyleLbl="bgShp" presStyleIdx="3" presStyleCnt="4"/>
      <dgm:spPr/>
    </dgm:pt>
    <dgm:pt modelId="{C6326DA6-8E9B-4949-BE56-AEE275BCD902}" type="pres">
      <dgm:prSet presAssocID="{ADE6CA90-01EE-401C-AB35-3C6F0F6DAD4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ss clef"/>
        </a:ext>
      </dgm:extLst>
    </dgm:pt>
    <dgm:pt modelId="{531FB48D-3309-465F-A41C-4FF9B34E714A}" type="pres">
      <dgm:prSet presAssocID="{ADE6CA90-01EE-401C-AB35-3C6F0F6DAD46}" presName="spaceRect" presStyleCnt="0"/>
      <dgm:spPr/>
    </dgm:pt>
    <dgm:pt modelId="{D083BF3A-431B-4D04-ABAF-3E83628E5CF0}" type="pres">
      <dgm:prSet presAssocID="{ADE6CA90-01EE-401C-AB35-3C6F0F6DAD46}" presName="parTx" presStyleLbl="revTx" presStyleIdx="3" presStyleCnt="4">
        <dgm:presLayoutVars>
          <dgm:chMax val="0"/>
          <dgm:chPref val="0"/>
        </dgm:presLayoutVars>
      </dgm:prSet>
      <dgm:spPr/>
    </dgm:pt>
  </dgm:ptLst>
  <dgm:cxnLst>
    <dgm:cxn modelId="{C777B913-EF31-41BB-809F-F244263BD5AE}" srcId="{1B599E7E-FB46-4DA8-901D-E754489D3EEA}" destId="{ADE6CA90-01EE-401C-AB35-3C6F0F6DAD46}" srcOrd="3" destOrd="0" parTransId="{F919CD23-B068-4767-9AF5-323C96234098}" sibTransId="{2E67D2E7-0C9B-41AE-B5EA-5B2A466A6DE0}"/>
    <dgm:cxn modelId="{13F45C16-8AFD-47DB-817F-6C9733731593}" type="presOf" srcId="{ADE6CA90-01EE-401C-AB35-3C6F0F6DAD46}" destId="{D083BF3A-431B-4D04-ABAF-3E83628E5CF0}" srcOrd="0" destOrd="0" presId="urn:microsoft.com/office/officeart/2018/2/layout/IconVerticalSolidList"/>
    <dgm:cxn modelId="{23227224-6A5D-4DD3-8AB6-2273970C845A}" type="presOf" srcId="{88905C10-EC04-4D88-8D34-6F0CA208AD87}" destId="{7BDD7825-79FB-4B5E-84FF-44627E1AC71D}" srcOrd="0" destOrd="0" presId="urn:microsoft.com/office/officeart/2018/2/layout/IconVerticalSolidList"/>
    <dgm:cxn modelId="{0DF62E5C-0883-4B85-BD65-FA8B72FADCEF}" srcId="{1B599E7E-FB46-4DA8-901D-E754489D3EEA}" destId="{59F85938-8FFB-4E12-B31F-99D9E90A9D35}" srcOrd="1" destOrd="0" parTransId="{73E9A985-4C53-4D6E-8801-7E91932CF894}" sibTransId="{E462E93E-7553-4990-A00C-57AE91F3AB2F}"/>
    <dgm:cxn modelId="{BEC0B669-790A-4F27-868F-407F74CCAD8A}" type="presOf" srcId="{59F85938-8FFB-4E12-B31F-99D9E90A9D35}" destId="{C147A6B5-7580-47FF-82DD-D68EAFAE98B1}" srcOrd="0" destOrd="0" presId="urn:microsoft.com/office/officeart/2018/2/layout/IconVerticalSolidList"/>
    <dgm:cxn modelId="{ACCA1C50-0E98-4A92-ADA5-D56A03A781B6}" srcId="{1B599E7E-FB46-4DA8-901D-E754489D3EEA}" destId="{88905C10-EC04-4D88-8D34-6F0CA208AD87}" srcOrd="2" destOrd="0" parTransId="{4635BFAB-0411-4D7D-913E-44EA664FF71D}" sibTransId="{0DBBBF9B-7F1B-4212-8141-9CA988D04BF4}"/>
    <dgm:cxn modelId="{53B74581-E3F5-46B2-9F27-4F42C33596B7}" type="presOf" srcId="{73A36806-10EF-4386-B4C6-2BEBA9F61D33}" destId="{24A0BB48-E525-405F-A091-1BE0F2762BA7}" srcOrd="0" destOrd="0" presId="urn:microsoft.com/office/officeart/2018/2/layout/IconVerticalSolidList"/>
    <dgm:cxn modelId="{FA2F4CB8-8C88-4CBB-96C7-119C84EACE47}" type="presOf" srcId="{1B599E7E-FB46-4DA8-901D-E754489D3EEA}" destId="{8FD60B9C-0B2E-4406-822D-AFD88FF040DC}" srcOrd="0" destOrd="0" presId="urn:microsoft.com/office/officeart/2018/2/layout/IconVerticalSolidList"/>
    <dgm:cxn modelId="{3AFD4FC0-8545-4BD8-A4EB-D02A260A770D}" srcId="{1B599E7E-FB46-4DA8-901D-E754489D3EEA}" destId="{73A36806-10EF-4386-B4C6-2BEBA9F61D33}" srcOrd="0" destOrd="0" parTransId="{EFCE0A9D-FC96-4255-B77C-764FA2801B6B}" sibTransId="{5AE267C7-AD69-4784-BBFD-311B8BE76F41}"/>
    <dgm:cxn modelId="{0C477324-AD09-419C-AA68-13D4D44E409E}" type="presParOf" srcId="{8FD60B9C-0B2E-4406-822D-AFD88FF040DC}" destId="{E9008470-AA6F-4207-B8F9-0CD5D4F735E1}" srcOrd="0" destOrd="0" presId="urn:microsoft.com/office/officeart/2018/2/layout/IconVerticalSolidList"/>
    <dgm:cxn modelId="{32A283EC-03E6-4ED3-955B-9BAC14672FEA}" type="presParOf" srcId="{E9008470-AA6F-4207-B8F9-0CD5D4F735E1}" destId="{3EF54314-3EF2-4265-96A4-91C7ABBEA719}" srcOrd="0" destOrd="0" presId="urn:microsoft.com/office/officeart/2018/2/layout/IconVerticalSolidList"/>
    <dgm:cxn modelId="{9E09475B-781B-4089-818A-957F26FA50E6}" type="presParOf" srcId="{E9008470-AA6F-4207-B8F9-0CD5D4F735E1}" destId="{86F097EA-9C9B-4FA1-93F8-4AB64223D8FC}" srcOrd="1" destOrd="0" presId="urn:microsoft.com/office/officeart/2018/2/layout/IconVerticalSolidList"/>
    <dgm:cxn modelId="{580F65AF-51D8-4D67-B0C2-4FB11BD70E18}" type="presParOf" srcId="{E9008470-AA6F-4207-B8F9-0CD5D4F735E1}" destId="{2187DA06-9E6A-4F7B-8A63-5853CBFCF62C}" srcOrd="2" destOrd="0" presId="urn:microsoft.com/office/officeart/2018/2/layout/IconVerticalSolidList"/>
    <dgm:cxn modelId="{5860F624-47D5-4A79-8C37-D55E0EF345BB}" type="presParOf" srcId="{E9008470-AA6F-4207-B8F9-0CD5D4F735E1}" destId="{24A0BB48-E525-405F-A091-1BE0F2762BA7}" srcOrd="3" destOrd="0" presId="urn:microsoft.com/office/officeart/2018/2/layout/IconVerticalSolidList"/>
    <dgm:cxn modelId="{AB9D881F-5FEE-437F-9548-D70098B916E5}" type="presParOf" srcId="{8FD60B9C-0B2E-4406-822D-AFD88FF040DC}" destId="{13A8B807-7FAD-4EDC-9112-7734D1481854}" srcOrd="1" destOrd="0" presId="urn:microsoft.com/office/officeart/2018/2/layout/IconVerticalSolidList"/>
    <dgm:cxn modelId="{86DBDCC9-E61A-4497-872F-2DC00E96519E}" type="presParOf" srcId="{8FD60B9C-0B2E-4406-822D-AFD88FF040DC}" destId="{3305ACBC-2BBC-4BD0-B59E-47BFC415AFF2}" srcOrd="2" destOrd="0" presId="urn:microsoft.com/office/officeart/2018/2/layout/IconVerticalSolidList"/>
    <dgm:cxn modelId="{53F2FDE0-8AEB-4983-B9DB-3BEA8A89F2BF}" type="presParOf" srcId="{3305ACBC-2BBC-4BD0-B59E-47BFC415AFF2}" destId="{68E9BA4D-0DC8-48D4-A97B-9F1E7AFBEC8C}" srcOrd="0" destOrd="0" presId="urn:microsoft.com/office/officeart/2018/2/layout/IconVerticalSolidList"/>
    <dgm:cxn modelId="{C3673D62-0733-47CB-9141-A84F6B83158A}" type="presParOf" srcId="{3305ACBC-2BBC-4BD0-B59E-47BFC415AFF2}" destId="{EEDE06FE-FBE5-46FC-998E-9425EE5FCBCA}" srcOrd="1" destOrd="0" presId="urn:microsoft.com/office/officeart/2018/2/layout/IconVerticalSolidList"/>
    <dgm:cxn modelId="{F20975D6-75B1-46FC-88EF-8239D2466EBE}" type="presParOf" srcId="{3305ACBC-2BBC-4BD0-B59E-47BFC415AFF2}" destId="{95CCC9CA-74E1-45A2-B745-58EB947DF0AE}" srcOrd="2" destOrd="0" presId="urn:microsoft.com/office/officeart/2018/2/layout/IconVerticalSolidList"/>
    <dgm:cxn modelId="{E6E8A93E-8BB0-41B2-BE7A-BED85D695FEE}" type="presParOf" srcId="{3305ACBC-2BBC-4BD0-B59E-47BFC415AFF2}" destId="{C147A6B5-7580-47FF-82DD-D68EAFAE98B1}" srcOrd="3" destOrd="0" presId="urn:microsoft.com/office/officeart/2018/2/layout/IconVerticalSolidList"/>
    <dgm:cxn modelId="{DF9A4654-0B2B-40C9-9C40-B11190B02F0C}" type="presParOf" srcId="{8FD60B9C-0B2E-4406-822D-AFD88FF040DC}" destId="{2FC0C8CC-93B9-4BD5-9D45-81DB42C52890}" srcOrd="3" destOrd="0" presId="urn:microsoft.com/office/officeart/2018/2/layout/IconVerticalSolidList"/>
    <dgm:cxn modelId="{3B6039B1-287F-402E-A342-E02407E7DA89}" type="presParOf" srcId="{8FD60B9C-0B2E-4406-822D-AFD88FF040DC}" destId="{EBDF0FCA-833F-47B5-8AAD-08019E6D74F0}" srcOrd="4" destOrd="0" presId="urn:microsoft.com/office/officeart/2018/2/layout/IconVerticalSolidList"/>
    <dgm:cxn modelId="{C5FE62AE-077D-4DB9-BD25-375DF5DF2F80}" type="presParOf" srcId="{EBDF0FCA-833F-47B5-8AAD-08019E6D74F0}" destId="{6CEB9D5C-2527-4AE5-B978-845A75C56220}" srcOrd="0" destOrd="0" presId="urn:microsoft.com/office/officeart/2018/2/layout/IconVerticalSolidList"/>
    <dgm:cxn modelId="{E4C783F6-CE58-4725-BACC-0CE97D4C9942}" type="presParOf" srcId="{EBDF0FCA-833F-47B5-8AAD-08019E6D74F0}" destId="{344CC47A-563C-42A8-93CB-9398B34878A4}" srcOrd="1" destOrd="0" presId="urn:microsoft.com/office/officeart/2018/2/layout/IconVerticalSolidList"/>
    <dgm:cxn modelId="{302D2D97-A034-4378-A421-448DFDCA69D3}" type="presParOf" srcId="{EBDF0FCA-833F-47B5-8AAD-08019E6D74F0}" destId="{6FDB07A1-421B-4DD3-BBA5-6D0CAB27E60E}" srcOrd="2" destOrd="0" presId="urn:microsoft.com/office/officeart/2018/2/layout/IconVerticalSolidList"/>
    <dgm:cxn modelId="{ADBD2F7C-71E9-4484-A80C-898704C4CE0D}" type="presParOf" srcId="{EBDF0FCA-833F-47B5-8AAD-08019E6D74F0}" destId="{7BDD7825-79FB-4B5E-84FF-44627E1AC71D}" srcOrd="3" destOrd="0" presId="urn:microsoft.com/office/officeart/2018/2/layout/IconVerticalSolidList"/>
    <dgm:cxn modelId="{794CE5DE-CECF-4DDC-8038-1F15EBB8CA18}" type="presParOf" srcId="{8FD60B9C-0B2E-4406-822D-AFD88FF040DC}" destId="{188AB24F-A2EE-42B8-9045-6F85A743521D}" srcOrd="5" destOrd="0" presId="urn:microsoft.com/office/officeart/2018/2/layout/IconVerticalSolidList"/>
    <dgm:cxn modelId="{04ED498C-845F-458D-A295-02692428EF40}" type="presParOf" srcId="{8FD60B9C-0B2E-4406-822D-AFD88FF040DC}" destId="{45241DBA-02FA-481A-985A-DF683C31933C}" srcOrd="6" destOrd="0" presId="urn:microsoft.com/office/officeart/2018/2/layout/IconVerticalSolidList"/>
    <dgm:cxn modelId="{080BDA6C-75F0-4575-B855-B1A2575E5E01}" type="presParOf" srcId="{45241DBA-02FA-481A-985A-DF683C31933C}" destId="{56EE3E0D-D60E-42F0-9719-7DD4C1BA157F}" srcOrd="0" destOrd="0" presId="urn:microsoft.com/office/officeart/2018/2/layout/IconVerticalSolidList"/>
    <dgm:cxn modelId="{D9B806AC-A04A-4086-889D-BE9B62E7E913}" type="presParOf" srcId="{45241DBA-02FA-481A-985A-DF683C31933C}" destId="{C6326DA6-8E9B-4949-BE56-AEE275BCD902}" srcOrd="1" destOrd="0" presId="urn:microsoft.com/office/officeart/2018/2/layout/IconVerticalSolidList"/>
    <dgm:cxn modelId="{B6D94116-6332-4B52-82B5-15B1DEBF352D}" type="presParOf" srcId="{45241DBA-02FA-481A-985A-DF683C31933C}" destId="{531FB48D-3309-465F-A41C-4FF9B34E714A}" srcOrd="2" destOrd="0" presId="urn:microsoft.com/office/officeart/2018/2/layout/IconVerticalSolidList"/>
    <dgm:cxn modelId="{0E0D9F05-F4D4-4040-91F5-0E932DF1C04A}" type="presParOf" srcId="{45241DBA-02FA-481A-985A-DF683C31933C}" destId="{D083BF3A-431B-4D04-ABAF-3E83628E5CF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49B89-86EA-41BB-AE5E-02A6204E86F4}">
      <dsp:nvSpPr>
        <dsp:cNvPr id="0" name=""/>
        <dsp:cNvSpPr/>
      </dsp:nvSpPr>
      <dsp:spPr>
        <a:xfrm>
          <a:off x="525962" y="3034"/>
          <a:ext cx="2666347" cy="15998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Self Expression</a:t>
          </a:r>
        </a:p>
      </dsp:txBody>
      <dsp:txXfrm>
        <a:off x="525962" y="3034"/>
        <a:ext cx="2666347" cy="1599808"/>
      </dsp:txXfrm>
    </dsp:sp>
    <dsp:sp modelId="{3F216006-F67E-472A-B28A-5F6BB6F2C5AD}">
      <dsp:nvSpPr>
        <dsp:cNvPr id="0" name=""/>
        <dsp:cNvSpPr/>
      </dsp:nvSpPr>
      <dsp:spPr>
        <a:xfrm>
          <a:off x="3458943" y="3034"/>
          <a:ext cx="2666347" cy="159980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Stress Relief</a:t>
          </a:r>
        </a:p>
      </dsp:txBody>
      <dsp:txXfrm>
        <a:off x="3458943" y="3034"/>
        <a:ext cx="2666347" cy="1599808"/>
      </dsp:txXfrm>
    </dsp:sp>
    <dsp:sp modelId="{2FABA16B-B269-4306-B4A2-71928BD03AFB}">
      <dsp:nvSpPr>
        <dsp:cNvPr id="0" name=""/>
        <dsp:cNvSpPr/>
      </dsp:nvSpPr>
      <dsp:spPr>
        <a:xfrm>
          <a:off x="525962" y="1869477"/>
          <a:ext cx="2666347" cy="15998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Capture a historic period in a highly emotional way</a:t>
          </a:r>
        </a:p>
      </dsp:txBody>
      <dsp:txXfrm>
        <a:off x="525962" y="1869477"/>
        <a:ext cx="2666347" cy="1599808"/>
      </dsp:txXfrm>
    </dsp:sp>
    <dsp:sp modelId="{102EC916-BAC4-4675-858F-1ACCDE4F65B7}">
      <dsp:nvSpPr>
        <dsp:cNvPr id="0" name=""/>
        <dsp:cNvSpPr/>
      </dsp:nvSpPr>
      <dsp:spPr>
        <a:xfrm>
          <a:off x="3458943" y="1869477"/>
          <a:ext cx="2666347" cy="159980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Connect with others</a:t>
          </a:r>
        </a:p>
      </dsp:txBody>
      <dsp:txXfrm>
        <a:off x="3458943" y="1869477"/>
        <a:ext cx="2666347" cy="1599808"/>
      </dsp:txXfrm>
    </dsp:sp>
    <dsp:sp modelId="{145C2C56-1EB7-49B2-B4CC-A46ADE798C0C}">
      <dsp:nvSpPr>
        <dsp:cNvPr id="0" name=""/>
        <dsp:cNvSpPr/>
      </dsp:nvSpPr>
      <dsp:spPr>
        <a:xfrm>
          <a:off x="525962" y="3735920"/>
          <a:ext cx="2666347" cy="159980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Remember moments in life</a:t>
          </a:r>
        </a:p>
      </dsp:txBody>
      <dsp:txXfrm>
        <a:off x="525962" y="3735920"/>
        <a:ext cx="2666347" cy="1599808"/>
      </dsp:txXfrm>
    </dsp:sp>
    <dsp:sp modelId="{A97801A3-3B8F-4CD2-A96B-3CE0D55C804C}">
      <dsp:nvSpPr>
        <dsp:cNvPr id="0" name=""/>
        <dsp:cNvSpPr/>
      </dsp:nvSpPr>
      <dsp:spPr>
        <a:xfrm>
          <a:off x="3458943" y="3735920"/>
          <a:ext cx="2666347" cy="15998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Say a lot, with a little</a:t>
          </a:r>
        </a:p>
      </dsp:txBody>
      <dsp:txXfrm>
        <a:off x="3458943" y="3735920"/>
        <a:ext cx="2666347" cy="1599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4DA5C-3686-4D21-8D08-0F9C86A586E9}">
      <dsp:nvSpPr>
        <dsp:cNvPr id="0" name=""/>
        <dsp:cNvSpPr/>
      </dsp:nvSpPr>
      <dsp:spPr>
        <a:xfrm>
          <a:off x="507155" y="176698"/>
          <a:ext cx="534208" cy="5342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972CCA-C696-43A8-A127-28FE56C997D0}">
      <dsp:nvSpPr>
        <dsp:cNvPr id="0" name=""/>
        <dsp:cNvSpPr/>
      </dsp:nvSpPr>
      <dsp:spPr>
        <a:xfrm>
          <a:off x="11104" y="874627"/>
          <a:ext cx="1526311" cy="694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Stanza</a:t>
          </a:r>
        </a:p>
      </dsp:txBody>
      <dsp:txXfrm>
        <a:off x="11104" y="874627"/>
        <a:ext cx="1526311" cy="694904"/>
      </dsp:txXfrm>
    </dsp:sp>
    <dsp:sp modelId="{352BDE6D-C3CA-44BB-BD46-E2F43DADA0F5}">
      <dsp:nvSpPr>
        <dsp:cNvPr id="0" name=""/>
        <dsp:cNvSpPr/>
      </dsp:nvSpPr>
      <dsp:spPr>
        <a:xfrm>
          <a:off x="11104" y="1645680"/>
          <a:ext cx="1526311" cy="2338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kern="1200"/>
            <a:t>Similar to how sentences make up a paragraph, a group of lines </a:t>
          </a:r>
          <a:r>
            <a:rPr lang="en-US" sz="1100" b="0" kern="1200">
              <a:hlinkClick xmlns:r="http://schemas.openxmlformats.org/officeDocument/2006/relationships" r:id="rId3"/>
            </a:rPr>
            <a:t>make up a stanza</a:t>
          </a:r>
          <a:r>
            <a:rPr lang="en-US" sz="1100" b="0" kern="1200"/>
            <a:t>. A stanza is usually named based on the number of lines it contains.</a:t>
          </a:r>
          <a:endParaRPr lang="en-US" sz="1100" kern="1200">
            <a:latin typeface="Elephant"/>
          </a:endParaRPr>
        </a:p>
      </dsp:txBody>
      <dsp:txXfrm>
        <a:off x="11104" y="1645680"/>
        <a:ext cx="1526311" cy="2338458"/>
      </dsp:txXfrm>
    </dsp:sp>
    <dsp:sp modelId="{2D0DC311-5D23-4100-8D2E-F622801C7E4E}">
      <dsp:nvSpPr>
        <dsp:cNvPr id="0" name=""/>
        <dsp:cNvSpPr/>
      </dsp:nvSpPr>
      <dsp:spPr>
        <a:xfrm>
          <a:off x="2300571" y="176698"/>
          <a:ext cx="534208" cy="534208"/>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FA8AFA-0A89-456B-92D1-1A72BB99D154}">
      <dsp:nvSpPr>
        <dsp:cNvPr id="0" name=""/>
        <dsp:cNvSpPr/>
      </dsp:nvSpPr>
      <dsp:spPr>
        <a:xfrm>
          <a:off x="1804520" y="874627"/>
          <a:ext cx="1526311" cy="694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Rhyme</a:t>
          </a:r>
          <a:r>
            <a:rPr lang="en-US" sz="1400" kern="1200">
              <a:latin typeface="Elephant"/>
            </a:rPr>
            <a:t> Scheme</a:t>
          </a:r>
          <a:endParaRPr lang="en-US" sz="1400" kern="1200"/>
        </a:p>
      </dsp:txBody>
      <dsp:txXfrm>
        <a:off x="1804520" y="874627"/>
        <a:ext cx="1526311" cy="694904"/>
      </dsp:txXfrm>
    </dsp:sp>
    <dsp:sp modelId="{9E661A80-5CD8-4E76-94B6-9C61334BF842}">
      <dsp:nvSpPr>
        <dsp:cNvPr id="0" name=""/>
        <dsp:cNvSpPr/>
      </dsp:nvSpPr>
      <dsp:spPr>
        <a:xfrm>
          <a:off x="1804520" y="1645680"/>
          <a:ext cx="1526311" cy="2338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hlinkClick xmlns:r="http://schemas.openxmlformats.org/officeDocument/2006/relationships" r:id="rId6"/>
            </a:rPr>
            <a:t>Rhyme scheme</a:t>
          </a:r>
          <a:r>
            <a:rPr lang="en-US" sz="1100" kern="1200"/>
            <a:t> refers to the pattern of rhymes at the end of each line. It's annotated with letters. For example, a four-line stanza with an ABAB rhyme scheme means the first and third lines rhyme and the second and fourth lines rhyme</a:t>
          </a:r>
          <a:endParaRPr lang="en-US" sz="1100" kern="1200">
            <a:latin typeface="Elephant"/>
          </a:endParaRPr>
        </a:p>
      </dsp:txBody>
      <dsp:txXfrm>
        <a:off x="1804520" y="1645680"/>
        <a:ext cx="1526311" cy="2338458"/>
      </dsp:txXfrm>
    </dsp:sp>
    <dsp:sp modelId="{FEC142CC-98AF-413D-9374-CB3C0F30832F}">
      <dsp:nvSpPr>
        <dsp:cNvPr id="0" name=""/>
        <dsp:cNvSpPr/>
      </dsp:nvSpPr>
      <dsp:spPr>
        <a:xfrm>
          <a:off x="4093987" y="176698"/>
          <a:ext cx="534208" cy="5342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D7402C-D854-49F4-98CF-881B9AB6B4F8}">
      <dsp:nvSpPr>
        <dsp:cNvPr id="0" name=""/>
        <dsp:cNvSpPr/>
      </dsp:nvSpPr>
      <dsp:spPr>
        <a:xfrm>
          <a:off x="3597936" y="874627"/>
          <a:ext cx="1526311" cy="694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Meter</a:t>
          </a:r>
        </a:p>
      </dsp:txBody>
      <dsp:txXfrm>
        <a:off x="3597936" y="874627"/>
        <a:ext cx="1526311" cy="694904"/>
      </dsp:txXfrm>
    </dsp:sp>
    <dsp:sp modelId="{D486493E-4E43-49DD-ADC4-7D5B79191B1E}">
      <dsp:nvSpPr>
        <dsp:cNvPr id="0" name=""/>
        <dsp:cNvSpPr/>
      </dsp:nvSpPr>
      <dsp:spPr>
        <a:xfrm>
          <a:off x="3597936" y="1645680"/>
          <a:ext cx="1526311" cy="2338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For example: Iambic Pentameter</a:t>
          </a:r>
        </a:p>
      </dsp:txBody>
      <dsp:txXfrm>
        <a:off x="3597936" y="1645680"/>
        <a:ext cx="1526311" cy="2338458"/>
      </dsp:txXfrm>
    </dsp:sp>
    <dsp:sp modelId="{F9570B69-22DA-4735-B7B2-5E7CEE1FB75C}">
      <dsp:nvSpPr>
        <dsp:cNvPr id="0" name=""/>
        <dsp:cNvSpPr/>
      </dsp:nvSpPr>
      <dsp:spPr>
        <a:xfrm>
          <a:off x="5887403" y="176698"/>
          <a:ext cx="534208" cy="5342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A5ED38-6756-4E9B-9CD8-7D3BE3F99340}">
      <dsp:nvSpPr>
        <dsp:cNvPr id="0" name=""/>
        <dsp:cNvSpPr/>
      </dsp:nvSpPr>
      <dsp:spPr>
        <a:xfrm>
          <a:off x="5391352" y="874627"/>
          <a:ext cx="1526311" cy="694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latin typeface="Elephant"/>
            </a:rPr>
            <a:t> Couplet (Rhyming Couplet)</a:t>
          </a:r>
        </a:p>
      </dsp:txBody>
      <dsp:txXfrm>
        <a:off x="5391352" y="874627"/>
        <a:ext cx="1526311" cy="694904"/>
      </dsp:txXfrm>
    </dsp:sp>
    <dsp:sp modelId="{58B274B5-FAAB-491D-BD97-8EFECED8934D}">
      <dsp:nvSpPr>
        <dsp:cNvPr id="0" name=""/>
        <dsp:cNvSpPr/>
      </dsp:nvSpPr>
      <dsp:spPr>
        <a:xfrm>
          <a:off x="5391352" y="1645680"/>
          <a:ext cx="1526311" cy="2338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latin typeface="Elephant"/>
            </a:rPr>
            <a:t> </a:t>
          </a:r>
          <a:r>
            <a:rPr lang="en-US" sz="1100" kern="1200"/>
            <a:t>two lines </a:t>
          </a:r>
          <a:r>
            <a:rPr lang="en-US" sz="1100" kern="1200">
              <a:latin typeface="Elephant"/>
            </a:rPr>
            <a:t>that </a:t>
          </a:r>
          <a:r>
            <a:rPr lang="en-US" sz="1100" kern="1200"/>
            <a:t>have the same meter or rhyme.</a:t>
          </a:r>
          <a:r>
            <a:rPr lang="en-US" sz="1100" kern="1200">
              <a:latin typeface="Elephant"/>
            </a:rPr>
            <a:t> </a:t>
          </a:r>
          <a:r>
            <a:rPr lang="en-US" sz="1100" kern="1200"/>
            <a:t> Together, the two lines usually make up a complete thought</a:t>
          </a:r>
          <a:r>
            <a:rPr lang="en-US" sz="1100" kern="1200">
              <a:latin typeface="Elephant"/>
            </a:rPr>
            <a:t>.</a:t>
          </a:r>
        </a:p>
        <a:p>
          <a:pPr marL="0" lvl="0" indent="0" algn="ctr" defTabSz="488950">
            <a:lnSpc>
              <a:spcPct val="100000"/>
            </a:lnSpc>
            <a:spcBef>
              <a:spcPct val="0"/>
            </a:spcBef>
            <a:spcAft>
              <a:spcPct val="35000"/>
            </a:spcAft>
            <a:buNone/>
          </a:pPr>
          <a:r>
            <a:rPr lang="en-US" sz="1100" kern="1200"/>
            <a:t>"The time is out of joint, O cursed </a:t>
          </a:r>
          <a:r>
            <a:rPr lang="en-US" sz="1100" b="1" kern="1200">
              <a:latin typeface="Elephant"/>
            </a:rPr>
            <a:t>spite. </a:t>
          </a:r>
        </a:p>
        <a:p>
          <a:pPr marL="0" lvl="0" indent="0" algn="ctr" defTabSz="488950">
            <a:lnSpc>
              <a:spcPct val="100000"/>
            </a:lnSpc>
            <a:spcBef>
              <a:spcPct val="0"/>
            </a:spcBef>
            <a:spcAft>
              <a:spcPct val="35000"/>
            </a:spcAft>
            <a:buNone/>
          </a:pPr>
          <a:r>
            <a:rPr lang="en-US" sz="1100" b="1" kern="1200">
              <a:latin typeface="Elephant"/>
            </a:rPr>
            <a:t> That</a:t>
          </a:r>
          <a:r>
            <a:rPr lang="en-US" sz="1100" kern="1200"/>
            <a:t> ever I was born to set it right!"</a:t>
          </a:r>
          <a:r>
            <a:rPr lang="en-US" sz="1100" kern="1200">
              <a:latin typeface="Elephant"/>
            </a:rPr>
            <a:t> - Hamlet</a:t>
          </a:r>
          <a:endParaRPr lang="en-US" sz="1100" kern="1200"/>
        </a:p>
        <a:p>
          <a:pPr marL="0" lvl="0" indent="0" algn="ctr" defTabSz="488950">
            <a:lnSpc>
              <a:spcPct val="100000"/>
            </a:lnSpc>
            <a:spcBef>
              <a:spcPct val="0"/>
            </a:spcBef>
            <a:spcAft>
              <a:spcPct val="35000"/>
            </a:spcAft>
            <a:buNone/>
          </a:pPr>
          <a:endParaRPr lang="en-US" sz="1100" kern="1200"/>
        </a:p>
      </dsp:txBody>
      <dsp:txXfrm>
        <a:off x="5391352" y="1645680"/>
        <a:ext cx="1526311" cy="2338458"/>
      </dsp:txXfrm>
    </dsp:sp>
    <dsp:sp modelId="{582074D0-A234-4A58-8F77-B291D29AB87A}">
      <dsp:nvSpPr>
        <dsp:cNvPr id="0" name=""/>
        <dsp:cNvSpPr/>
      </dsp:nvSpPr>
      <dsp:spPr>
        <a:xfrm>
          <a:off x="7680819" y="176698"/>
          <a:ext cx="534208" cy="53420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2099BB-A756-4B45-A811-05906C8CB4AB}">
      <dsp:nvSpPr>
        <dsp:cNvPr id="0" name=""/>
        <dsp:cNvSpPr/>
      </dsp:nvSpPr>
      <dsp:spPr>
        <a:xfrm>
          <a:off x="7184768" y="874627"/>
          <a:ext cx="1526311" cy="694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Syllable</a:t>
          </a:r>
        </a:p>
      </dsp:txBody>
      <dsp:txXfrm>
        <a:off x="7184768" y="874627"/>
        <a:ext cx="1526311" cy="694904"/>
      </dsp:txXfrm>
    </dsp:sp>
    <dsp:sp modelId="{FBA0CE45-399D-445D-AAFF-E0F38FEA1F65}">
      <dsp:nvSpPr>
        <dsp:cNvPr id="0" name=""/>
        <dsp:cNvSpPr/>
      </dsp:nvSpPr>
      <dsp:spPr>
        <a:xfrm>
          <a:off x="7184768" y="1645680"/>
          <a:ext cx="1526311" cy="2338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pPr>
          <a:r>
            <a:rPr lang="en-US" sz="1100" b="1" kern="1200">
              <a:latin typeface="Elephant"/>
            </a:rPr>
            <a:t>The number of vowel sounds in a word.</a:t>
          </a:r>
          <a:endParaRPr lang="en-US" sz="1100" kern="1200">
            <a:latin typeface="Elephant"/>
          </a:endParaRPr>
        </a:p>
      </dsp:txBody>
      <dsp:txXfrm>
        <a:off x="7184768" y="1645680"/>
        <a:ext cx="1526311" cy="2338458"/>
      </dsp:txXfrm>
    </dsp:sp>
    <dsp:sp modelId="{D339CBA2-A2CC-452D-90DC-3A7A631A540F}">
      <dsp:nvSpPr>
        <dsp:cNvPr id="0" name=""/>
        <dsp:cNvSpPr/>
      </dsp:nvSpPr>
      <dsp:spPr>
        <a:xfrm>
          <a:off x="9474235" y="176698"/>
          <a:ext cx="534208" cy="53420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E398C0-31EB-4036-8DB2-49CD5DB37916}">
      <dsp:nvSpPr>
        <dsp:cNvPr id="0" name=""/>
        <dsp:cNvSpPr/>
      </dsp:nvSpPr>
      <dsp:spPr>
        <a:xfrm>
          <a:off x="8978184" y="874627"/>
          <a:ext cx="1526311" cy="694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Literary devices</a:t>
          </a:r>
          <a:r>
            <a:rPr lang="en-US" sz="1400" kern="1200">
              <a:latin typeface="Elephant"/>
            </a:rPr>
            <a:t> </a:t>
          </a:r>
          <a:endParaRPr lang="en-US" sz="1400" kern="1200"/>
        </a:p>
      </dsp:txBody>
      <dsp:txXfrm>
        <a:off x="8978184" y="874627"/>
        <a:ext cx="1526311" cy="694904"/>
      </dsp:txXfrm>
    </dsp:sp>
    <dsp:sp modelId="{E70BF7F2-0045-4174-99E8-0262B70A51FC}">
      <dsp:nvSpPr>
        <dsp:cNvPr id="0" name=""/>
        <dsp:cNvSpPr/>
      </dsp:nvSpPr>
      <dsp:spPr>
        <a:xfrm>
          <a:off x="8978184" y="1645680"/>
          <a:ext cx="1526311" cy="2338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Simile, metaphor, repetition, imagery, connotations, alliteration, onomatopoeia, hyperbole, personification … </a:t>
          </a:r>
        </a:p>
      </dsp:txBody>
      <dsp:txXfrm>
        <a:off x="8978184" y="1645680"/>
        <a:ext cx="1526311" cy="23384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E07D2-7890-4251-9473-4E017865CA3D}">
      <dsp:nvSpPr>
        <dsp:cNvPr id="0" name=""/>
        <dsp:cNvSpPr/>
      </dsp:nvSpPr>
      <dsp:spPr>
        <a:xfrm>
          <a:off x="0" y="651"/>
          <a:ext cx="6651253" cy="152498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178677-4C0D-41CB-AB74-BE65E506219C}">
      <dsp:nvSpPr>
        <dsp:cNvPr id="0" name=""/>
        <dsp:cNvSpPr/>
      </dsp:nvSpPr>
      <dsp:spPr>
        <a:xfrm>
          <a:off x="461309" y="343774"/>
          <a:ext cx="838743" cy="8387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BB2E73-ED35-4CD2-B42D-6BDB998E09A1}">
      <dsp:nvSpPr>
        <dsp:cNvPr id="0" name=""/>
        <dsp:cNvSpPr/>
      </dsp:nvSpPr>
      <dsp:spPr>
        <a:xfrm>
          <a:off x="1761361" y="651"/>
          <a:ext cx="4889891" cy="152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95" tIns="161395" rIns="161395" bIns="161395" numCol="1" spcCol="1270" anchor="ctr" anchorCtr="0">
          <a:noAutofit/>
        </a:bodyPr>
        <a:lstStyle/>
        <a:p>
          <a:pPr marL="0" lvl="0" indent="0" algn="l" defTabSz="844550">
            <a:lnSpc>
              <a:spcPct val="100000"/>
            </a:lnSpc>
            <a:spcBef>
              <a:spcPct val="0"/>
            </a:spcBef>
            <a:spcAft>
              <a:spcPct val="35000"/>
            </a:spcAft>
            <a:buNone/>
          </a:pPr>
          <a:r>
            <a:rPr lang="en-US" sz="1900" kern="1200"/>
            <a:t>Even though Haiku traditionally reference nature, are calm and serene, they can hold a powerful image in an understated way.</a:t>
          </a:r>
        </a:p>
      </dsp:txBody>
      <dsp:txXfrm>
        <a:off x="1761361" y="651"/>
        <a:ext cx="4889891" cy="1524988"/>
      </dsp:txXfrm>
    </dsp:sp>
    <dsp:sp modelId="{AB10B5F4-3FDB-47CB-8A19-58C50336DFE8}">
      <dsp:nvSpPr>
        <dsp:cNvPr id="0" name=""/>
        <dsp:cNvSpPr/>
      </dsp:nvSpPr>
      <dsp:spPr>
        <a:xfrm>
          <a:off x="0" y="1906887"/>
          <a:ext cx="6651253" cy="1524988"/>
        </a:xfrm>
        <a:prstGeom prst="roundRect">
          <a:avLst>
            <a:gd name="adj" fmla="val 10000"/>
          </a:avLst>
        </a:prstGeom>
        <a:solidFill>
          <a:schemeClr val="accent5">
            <a:hueOff val="709988"/>
            <a:satOff val="160"/>
            <a:lumOff val="-3431"/>
            <a:alphaOff val="0"/>
          </a:schemeClr>
        </a:solidFill>
        <a:ln>
          <a:noFill/>
        </a:ln>
        <a:effectLst/>
      </dsp:spPr>
      <dsp:style>
        <a:lnRef idx="0">
          <a:scrgbClr r="0" g="0" b="0"/>
        </a:lnRef>
        <a:fillRef idx="1">
          <a:scrgbClr r="0" g="0" b="0"/>
        </a:fillRef>
        <a:effectRef idx="0">
          <a:scrgbClr r="0" g="0" b="0"/>
        </a:effectRef>
        <a:fontRef idx="minor"/>
      </dsp:style>
    </dsp:sp>
    <dsp:sp modelId="{E1A2736D-A06A-48AF-8E5B-13E9071C9414}">
      <dsp:nvSpPr>
        <dsp:cNvPr id="0" name=""/>
        <dsp:cNvSpPr/>
      </dsp:nvSpPr>
      <dsp:spPr>
        <a:xfrm>
          <a:off x="461309" y="2250010"/>
          <a:ext cx="838743" cy="8387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F37DF1-9BD7-4EA4-9009-9D64DD923FD4}">
      <dsp:nvSpPr>
        <dsp:cNvPr id="0" name=""/>
        <dsp:cNvSpPr/>
      </dsp:nvSpPr>
      <dsp:spPr>
        <a:xfrm>
          <a:off x="1761361" y="1906887"/>
          <a:ext cx="4889891" cy="152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95" tIns="161395" rIns="161395" bIns="161395" numCol="1" spcCol="1270" anchor="ctr" anchorCtr="0">
          <a:noAutofit/>
        </a:bodyPr>
        <a:lstStyle/>
        <a:p>
          <a:pPr marL="0" lvl="0" indent="0" algn="l" defTabSz="844550">
            <a:lnSpc>
              <a:spcPct val="100000"/>
            </a:lnSpc>
            <a:spcBef>
              <a:spcPct val="0"/>
            </a:spcBef>
            <a:spcAft>
              <a:spcPct val="35000"/>
            </a:spcAft>
            <a:buNone/>
          </a:pPr>
          <a:r>
            <a:rPr lang="en-US" sz="1900" kern="1200"/>
            <a:t>The simplicity of the form makes them popular in media, and they can be very funny, or allow for a greater impact.</a:t>
          </a:r>
        </a:p>
      </dsp:txBody>
      <dsp:txXfrm>
        <a:off x="1761361" y="1906887"/>
        <a:ext cx="4889891" cy="1524988"/>
      </dsp:txXfrm>
    </dsp:sp>
    <dsp:sp modelId="{E3CF0469-E6C4-459A-ABBC-E07B7752ABB7}">
      <dsp:nvSpPr>
        <dsp:cNvPr id="0" name=""/>
        <dsp:cNvSpPr/>
      </dsp:nvSpPr>
      <dsp:spPr>
        <a:xfrm>
          <a:off x="0" y="3813123"/>
          <a:ext cx="6651253" cy="1524988"/>
        </a:xfrm>
        <a:prstGeom prst="roundRect">
          <a:avLst>
            <a:gd name="adj" fmla="val 10000"/>
          </a:avLst>
        </a:prstGeom>
        <a:solidFill>
          <a:schemeClr val="accent5">
            <a:hueOff val="1419976"/>
            <a:satOff val="320"/>
            <a:lumOff val="-6863"/>
            <a:alphaOff val="0"/>
          </a:schemeClr>
        </a:solidFill>
        <a:ln>
          <a:noFill/>
        </a:ln>
        <a:effectLst/>
      </dsp:spPr>
      <dsp:style>
        <a:lnRef idx="0">
          <a:scrgbClr r="0" g="0" b="0"/>
        </a:lnRef>
        <a:fillRef idx="1">
          <a:scrgbClr r="0" g="0" b="0"/>
        </a:fillRef>
        <a:effectRef idx="0">
          <a:scrgbClr r="0" g="0" b="0"/>
        </a:effectRef>
        <a:fontRef idx="minor"/>
      </dsp:style>
    </dsp:sp>
    <dsp:sp modelId="{529F56DC-B05D-4374-8A6F-33474688B4D0}">
      <dsp:nvSpPr>
        <dsp:cNvPr id="0" name=""/>
        <dsp:cNvSpPr/>
      </dsp:nvSpPr>
      <dsp:spPr>
        <a:xfrm>
          <a:off x="461309" y="4156246"/>
          <a:ext cx="838743" cy="8387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C919B1-E631-4B51-9978-730AA4880F76}">
      <dsp:nvSpPr>
        <dsp:cNvPr id="0" name=""/>
        <dsp:cNvSpPr/>
      </dsp:nvSpPr>
      <dsp:spPr>
        <a:xfrm>
          <a:off x="1761361" y="3813123"/>
          <a:ext cx="4889891" cy="152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95" tIns="161395" rIns="161395" bIns="161395" numCol="1" spcCol="1270" anchor="ctr" anchorCtr="0">
          <a:noAutofit/>
        </a:bodyPr>
        <a:lstStyle/>
        <a:p>
          <a:pPr marL="0" lvl="0" indent="0" algn="l" defTabSz="844550">
            <a:lnSpc>
              <a:spcPct val="100000"/>
            </a:lnSpc>
            <a:spcBef>
              <a:spcPct val="0"/>
            </a:spcBef>
            <a:spcAft>
              <a:spcPct val="35000"/>
            </a:spcAft>
            <a:buNone/>
          </a:pPr>
          <a:r>
            <a:rPr lang="en-US" sz="1900" kern="1200"/>
            <a:t>Just because Haiku are traditionally about specific topics, does not mean that you must follow that structure. </a:t>
          </a:r>
        </a:p>
      </dsp:txBody>
      <dsp:txXfrm>
        <a:off x="1761361" y="3813123"/>
        <a:ext cx="4889891" cy="15249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2BA22-6926-4CF9-8404-A014A8483AFA}">
      <dsp:nvSpPr>
        <dsp:cNvPr id="0" name=""/>
        <dsp:cNvSpPr/>
      </dsp:nvSpPr>
      <dsp:spPr>
        <a:xfrm>
          <a:off x="0" y="3316513"/>
          <a:ext cx="5803231" cy="21759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The Limerick is a five lined poem, with an AABBA rhyme scheme. The "A" lines tend to be longer (7-10 syllables) and rhyme with each other, while the "B" lines are shorter (5-7 syllables) and rhyme with each other. </a:t>
          </a:r>
        </a:p>
      </dsp:txBody>
      <dsp:txXfrm>
        <a:off x="0" y="3316513"/>
        <a:ext cx="5803231" cy="2175991"/>
      </dsp:txXfrm>
    </dsp:sp>
    <dsp:sp modelId="{F5630730-3054-43FE-84B0-24E82DA835D2}">
      <dsp:nvSpPr>
        <dsp:cNvPr id="0" name=""/>
        <dsp:cNvSpPr/>
      </dsp:nvSpPr>
      <dsp:spPr>
        <a:xfrm rot="10800000">
          <a:off x="0" y="2477"/>
          <a:ext cx="5803231" cy="3346675"/>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The origins of the Limerick are unknown, but Edward Lear (1818-1888) is considered the father of the Limerick after popularizing these short silly rhyming poems.</a:t>
          </a:r>
        </a:p>
      </dsp:txBody>
      <dsp:txXfrm rot="10800000">
        <a:off x="0" y="2477"/>
        <a:ext cx="5803231" cy="21745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2C59A-7AEA-40A2-8C71-89F81DA8D923}">
      <dsp:nvSpPr>
        <dsp:cNvPr id="0" name=""/>
        <dsp:cNvSpPr/>
      </dsp:nvSpPr>
      <dsp:spPr>
        <a:xfrm>
          <a:off x="0" y="64422"/>
          <a:ext cx="6651253" cy="12635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Ode</a:t>
          </a:r>
          <a:r>
            <a:rPr lang="en-US" sz="1800" kern="1200"/>
            <a:t> is a form of lyrical poetry, in which poets use a certain metrical pattern and rhyme scheme to express their noble and lofty sentiments in serious and sometimes satirical tone. </a:t>
          </a:r>
        </a:p>
      </dsp:txBody>
      <dsp:txXfrm>
        <a:off x="61684" y="126106"/>
        <a:ext cx="6527885" cy="1140231"/>
      </dsp:txXfrm>
    </dsp:sp>
    <dsp:sp modelId="{59F21C97-E411-42FB-9EF8-607BDDB4E58E}">
      <dsp:nvSpPr>
        <dsp:cNvPr id="0" name=""/>
        <dsp:cNvSpPr/>
      </dsp:nvSpPr>
      <dsp:spPr>
        <a:xfrm>
          <a:off x="0" y="1379862"/>
          <a:ext cx="6651253" cy="1263599"/>
        </a:xfrm>
        <a:prstGeom prst="roundRect">
          <a:avLst/>
        </a:prstGeom>
        <a:solidFill>
          <a:schemeClr val="accent2">
            <a:hueOff val="516014"/>
            <a:satOff val="-97"/>
            <a:lumOff val="2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Originated in Greece, and were originally sung</a:t>
          </a:r>
        </a:p>
      </dsp:txBody>
      <dsp:txXfrm>
        <a:off x="61684" y="1441546"/>
        <a:ext cx="6527885" cy="1140231"/>
      </dsp:txXfrm>
    </dsp:sp>
    <dsp:sp modelId="{E289052B-CAB4-4760-9D06-FAFD56549C04}">
      <dsp:nvSpPr>
        <dsp:cNvPr id="0" name=""/>
        <dsp:cNvSpPr/>
      </dsp:nvSpPr>
      <dsp:spPr>
        <a:xfrm>
          <a:off x="0" y="2695302"/>
          <a:ext cx="6651253" cy="1263599"/>
        </a:xfrm>
        <a:prstGeom prst="roundRect">
          <a:avLst/>
        </a:prstGeom>
        <a:solidFill>
          <a:schemeClr val="accent2">
            <a:hueOff val="1032028"/>
            <a:satOff val="-195"/>
            <a:lumOff val="41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There are three different types of odes: Pindaric, Horatian, and Irregular</a:t>
          </a:r>
        </a:p>
      </dsp:txBody>
      <dsp:txXfrm>
        <a:off x="61684" y="2756986"/>
        <a:ext cx="6527885" cy="1140231"/>
      </dsp:txXfrm>
    </dsp:sp>
    <dsp:sp modelId="{86CEE61E-0472-42BB-9EAC-41E0E9C67121}">
      <dsp:nvSpPr>
        <dsp:cNvPr id="0" name=""/>
        <dsp:cNvSpPr/>
      </dsp:nvSpPr>
      <dsp:spPr>
        <a:xfrm>
          <a:off x="0" y="4010742"/>
          <a:ext cx="6651253" cy="1263599"/>
        </a:xfrm>
        <a:prstGeom prst="roundRect">
          <a:avLst/>
        </a:prstGeom>
        <a:solidFill>
          <a:schemeClr val="accent2">
            <a:hueOff val="1548041"/>
            <a:satOff val="-292"/>
            <a:lumOff val="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Resurfaced in Elizabethan times 17th and 18th century </a:t>
          </a:r>
        </a:p>
      </dsp:txBody>
      <dsp:txXfrm>
        <a:off x="61684" y="4072426"/>
        <a:ext cx="6527885" cy="11402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080F6-78B6-4233-805E-A9ACFB043684}">
      <dsp:nvSpPr>
        <dsp:cNvPr id="0" name=""/>
        <dsp:cNvSpPr/>
      </dsp:nvSpPr>
      <dsp:spPr>
        <a:xfrm>
          <a:off x="0" y="176382"/>
          <a:ext cx="6651253" cy="11992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kern="1200"/>
            <a:t>Gary Soto: </a:t>
          </a:r>
        </a:p>
      </dsp:txBody>
      <dsp:txXfrm>
        <a:off x="58543" y="234925"/>
        <a:ext cx="6534167" cy="1082164"/>
      </dsp:txXfrm>
    </dsp:sp>
    <dsp:sp modelId="{A38A24F2-4FBA-4343-8E73-FA0DB6A5195B}">
      <dsp:nvSpPr>
        <dsp:cNvPr id="0" name=""/>
        <dsp:cNvSpPr/>
      </dsp:nvSpPr>
      <dsp:spPr>
        <a:xfrm>
          <a:off x="0" y="1375632"/>
          <a:ext cx="6651253" cy="134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177" tIns="63500" rIns="355600" bIns="63500" numCol="1" spcCol="1270" anchor="t" anchorCtr="0">
          <a:noAutofit/>
        </a:bodyPr>
        <a:lstStyle/>
        <a:p>
          <a:pPr marL="285750" lvl="1" indent="-285750" algn="l" defTabSz="1733550">
            <a:lnSpc>
              <a:spcPct val="90000"/>
            </a:lnSpc>
            <a:spcBef>
              <a:spcPct val="0"/>
            </a:spcBef>
            <a:spcAft>
              <a:spcPct val="20000"/>
            </a:spcAft>
            <a:buChar char="•"/>
          </a:pPr>
          <a:r>
            <a:rPr lang="en-US" sz="3900" kern="1200"/>
            <a:t>Neighborhood Odes</a:t>
          </a:r>
        </a:p>
        <a:p>
          <a:pPr marL="285750" lvl="1" indent="-285750" algn="l" defTabSz="1733550">
            <a:lnSpc>
              <a:spcPct val="90000"/>
            </a:lnSpc>
            <a:spcBef>
              <a:spcPct val="0"/>
            </a:spcBef>
            <a:spcAft>
              <a:spcPct val="20000"/>
            </a:spcAft>
            <a:buChar char="•"/>
          </a:pPr>
          <a:r>
            <a:rPr lang="en-US" sz="3900" kern="1200">
              <a:hlinkClick xmlns:r="http://schemas.openxmlformats.org/officeDocument/2006/relationships" r:id="rId1"/>
            </a:rPr>
            <a:t>Mi Gato</a:t>
          </a:r>
          <a:endParaRPr lang="en-US" sz="3900" kern="1200"/>
        </a:p>
      </dsp:txBody>
      <dsp:txXfrm>
        <a:off x="0" y="1375632"/>
        <a:ext cx="6651253" cy="1345500"/>
      </dsp:txXfrm>
    </dsp:sp>
    <dsp:sp modelId="{DBF9C727-B6A4-43E5-BF57-F556F9502E41}">
      <dsp:nvSpPr>
        <dsp:cNvPr id="0" name=""/>
        <dsp:cNvSpPr/>
      </dsp:nvSpPr>
      <dsp:spPr>
        <a:xfrm>
          <a:off x="0" y="2721132"/>
          <a:ext cx="6651253" cy="1199250"/>
        </a:xfrm>
        <a:prstGeom prst="roundRect">
          <a:avLst/>
        </a:prstGeom>
        <a:solidFill>
          <a:schemeClr val="accent2">
            <a:hueOff val="1548041"/>
            <a:satOff val="-292"/>
            <a:lumOff val="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kern="1200"/>
            <a:t>John Keats</a:t>
          </a:r>
        </a:p>
      </dsp:txBody>
      <dsp:txXfrm>
        <a:off x="58543" y="2779675"/>
        <a:ext cx="6534167" cy="1082164"/>
      </dsp:txXfrm>
    </dsp:sp>
    <dsp:sp modelId="{B7CD5388-65DF-4694-B065-A25920DA0FA5}">
      <dsp:nvSpPr>
        <dsp:cNvPr id="0" name=""/>
        <dsp:cNvSpPr/>
      </dsp:nvSpPr>
      <dsp:spPr>
        <a:xfrm>
          <a:off x="0" y="3920382"/>
          <a:ext cx="6651253"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177" tIns="63500" rIns="355600" bIns="63500" numCol="1" spcCol="1270" anchor="t" anchorCtr="0">
          <a:noAutofit/>
        </a:bodyPr>
        <a:lstStyle/>
        <a:p>
          <a:pPr marL="285750" lvl="1" indent="-285750" algn="l" defTabSz="1733550">
            <a:lnSpc>
              <a:spcPct val="90000"/>
            </a:lnSpc>
            <a:spcBef>
              <a:spcPct val="0"/>
            </a:spcBef>
            <a:spcAft>
              <a:spcPct val="20000"/>
            </a:spcAft>
            <a:buChar char="•"/>
          </a:pPr>
          <a:r>
            <a:rPr lang="en-US" sz="3900" kern="1200"/>
            <a:t>Ode to a Nightingale (Pindaric Ode example)</a:t>
          </a:r>
        </a:p>
      </dsp:txBody>
      <dsp:txXfrm>
        <a:off x="0" y="3920382"/>
        <a:ext cx="6651253" cy="1242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54314-3EF2-4265-96A4-91C7ABBEA719}">
      <dsp:nvSpPr>
        <dsp:cNvPr id="0" name=""/>
        <dsp:cNvSpPr/>
      </dsp:nvSpPr>
      <dsp:spPr>
        <a:xfrm>
          <a:off x="0" y="2215"/>
          <a:ext cx="6651253" cy="11230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F097EA-9C9B-4FA1-93F8-4AB64223D8FC}">
      <dsp:nvSpPr>
        <dsp:cNvPr id="0" name=""/>
        <dsp:cNvSpPr/>
      </dsp:nvSpPr>
      <dsp:spPr>
        <a:xfrm>
          <a:off x="339712" y="254894"/>
          <a:ext cx="617659" cy="6176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A0BB48-E525-405F-A091-1BE0F2762BA7}">
      <dsp:nvSpPr>
        <dsp:cNvPr id="0" name=""/>
        <dsp:cNvSpPr/>
      </dsp:nvSpPr>
      <dsp:spPr>
        <a:xfrm>
          <a:off x="1297085" y="2215"/>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844550">
            <a:lnSpc>
              <a:spcPct val="90000"/>
            </a:lnSpc>
            <a:spcBef>
              <a:spcPct val="0"/>
            </a:spcBef>
            <a:spcAft>
              <a:spcPct val="35000"/>
            </a:spcAft>
            <a:buNone/>
          </a:pPr>
          <a:r>
            <a:rPr lang="en-US" sz="1900" kern="1200"/>
            <a:t>a poem of fourteen lines using any number of formal rhyme schemes, in English typically having ten syllables per line.</a:t>
          </a:r>
        </a:p>
      </dsp:txBody>
      <dsp:txXfrm>
        <a:off x="1297085" y="2215"/>
        <a:ext cx="5354167" cy="1123017"/>
      </dsp:txXfrm>
    </dsp:sp>
    <dsp:sp modelId="{68E9BA4D-0DC8-48D4-A97B-9F1E7AFBEC8C}">
      <dsp:nvSpPr>
        <dsp:cNvPr id="0" name=""/>
        <dsp:cNvSpPr/>
      </dsp:nvSpPr>
      <dsp:spPr>
        <a:xfrm>
          <a:off x="0" y="1405987"/>
          <a:ext cx="6651253" cy="11230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DE06FE-FBE5-46FC-998E-9425EE5FCBCA}">
      <dsp:nvSpPr>
        <dsp:cNvPr id="0" name=""/>
        <dsp:cNvSpPr/>
      </dsp:nvSpPr>
      <dsp:spPr>
        <a:xfrm>
          <a:off x="339712" y="1658666"/>
          <a:ext cx="617659" cy="6176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47A6B5-7580-47FF-82DD-D68EAFAE98B1}">
      <dsp:nvSpPr>
        <dsp:cNvPr id="0" name=""/>
        <dsp:cNvSpPr/>
      </dsp:nvSpPr>
      <dsp:spPr>
        <a:xfrm>
          <a:off x="1297085" y="1405987"/>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844550">
            <a:lnSpc>
              <a:spcPct val="90000"/>
            </a:lnSpc>
            <a:spcBef>
              <a:spcPct val="0"/>
            </a:spcBef>
            <a:spcAft>
              <a:spcPct val="35000"/>
            </a:spcAft>
            <a:buNone/>
          </a:pPr>
          <a:r>
            <a:rPr lang="en-US" sz="1900" kern="1200"/>
            <a:t>The word </a:t>
          </a:r>
          <a:r>
            <a:rPr lang="en-US" sz="1900" b="1" kern="1200"/>
            <a:t>sonnet</a:t>
          </a:r>
          <a:r>
            <a:rPr lang="en-US" sz="1900" kern="1200"/>
            <a:t> is derived from the Italian word “sonetto,” which means a “little song” or small lyric.</a:t>
          </a:r>
        </a:p>
      </dsp:txBody>
      <dsp:txXfrm>
        <a:off x="1297085" y="1405987"/>
        <a:ext cx="5354167" cy="1123017"/>
      </dsp:txXfrm>
    </dsp:sp>
    <dsp:sp modelId="{6CEB9D5C-2527-4AE5-B978-845A75C56220}">
      <dsp:nvSpPr>
        <dsp:cNvPr id="0" name=""/>
        <dsp:cNvSpPr/>
      </dsp:nvSpPr>
      <dsp:spPr>
        <a:xfrm>
          <a:off x="0" y="2809759"/>
          <a:ext cx="6651253" cy="112301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4CC47A-563C-42A8-93CB-9398B34878A4}">
      <dsp:nvSpPr>
        <dsp:cNvPr id="0" name=""/>
        <dsp:cNvSpPr/>
      </dsp:nvSpPr>
      <dsp:spPr>
        <a:xfrm>
          <a:off x="339712" y="3062438"/>
          <a:ext cx="617659" cy="6176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DD7825-79FB-4B5E-84FF-44627E1AC71D}">
      <dsp:nvSpPr>
        <dsp:cNvPr id="0" name=""/>
        <dsp:cNvSpPr/>
      </dsp:nvSpPr>
      <dsp:spPr>
        <a:xfrm>
          <a:off x="1297085" y="2809759"/>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844550">
            <a:lnSpc>
              <a:spcPct val="90000"/>
            </a:lnSpc>
            <a:spcBef>
              <a:spcPct val="0"/>
            </a:spcBef>
            <a:spcAft>
              <a:spcPct val="35000"/>
            </a:spcAft>
            <a:buNone/>
          </a:pPr>
          <a:r>
            <a:rPr lang="en-US" sz="1900" kern="1200"/>
            <a:t>sonnets often use iambic pentameter: five sets of unstressed syllables followed by stressed syllables for a ten-syllable line</a:t>
          </a:r>
        </a:p>
      </dsp:txBody>
      <dsp:txXfrm>
        <a:off x="1297085" y="2809759"/>
        <a:ext cx="5354167" cy="1123017"/>
      </dsp:txXfrm>
    </dsp:sp>
    <dsp:sp modelId="{56EE3E0D-D60E-42F0-9719-7DD4C1BA157F}">
      <dsp:nvSpPr>
        <dsp:cNvPr id="0" name=""/>
        <dsp:cNvSpPr/>
      </dsp:nvSpPr>
      <dsp:spPr>
        <a:xfrm>
          <a:off x="0" y="4213530"/>
          <a:ext cx="6651253" cy="112301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326DA6-8E9B-4949-BE56-AEE275BCD902}">
      <dsp:nvSpPr>
        <dsp:cNvPr id="0" name=""/>
        <dsp:cNvSpPr/>
      </dsp:nvSpPr>
      <dsp:spPr>
        <a:xfrm>
          <a:off x="339712" y="4466209"/>
          <a:ext cx="617659" cy="6176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83BF3A-431B-4D04-ABAF-3E83628E5CF0}">
      <dsp:nvSpPr>
        <dsp:cNvPr id="0" name=""/>
        <dsp:cNvSpPr/>
      </dsp:nvSpPr>
      <dsp:spPr>
        <a:xfrm>
          <a:off x="1297085" y="4213530"/>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844550">
            <a:lnSpc>
              <a:spcPct val="90000"/>
            </a:lnSpc>
            <a:spcBef>
              <a:spcPct val="0"/>
            </a:spcBef>
            <a:spcAft>
              <a:spcPct val="35000"/>
            </a:spcAft>
            <a:buNone/>
          </a:pPr>
          <a:r>
            <a:rPr lang="en-US" sz="1900" kern="1200"/>
            <a:t>Sonnets were invented by the Italian poet Giacomo da Lentini during the 1200s</a:t>
          </a:r>
        </a:p>
      </dsp:txBody>
      <dsp:txXfrm>
        <a:off x="1297085" y="4213530"/>
        <a:ext cx="5354167" cy="112301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09.840"/>
    </inkml:context>
    <inkml:brush xml:id="br0">
      <inkml:brushProperty name="width" value="0.1" units="cm"/>
      <inkml:brushProperty name="height" value="0.1" units="cm"/>
      <inkml:brushProperty name="color" value="#E71224"/>
    </inkml:brush>
  </inkml:definitions>
  <inkml:trace contextRef="#ctx0" brushRef="#br0">22953 4497 1791 0 0,'-15'0'5056'0'0,"0"-14"-4416"0"0,0 14 32 0 0,0-15-480 0 0,1 0 96 0 0,-16 0 96 0 0,0 15 0 0 0,16-29 32 0 0,-16 14-320 0 0,15 0-32 0 0,-14 0-64 0 0,-1 0 0 0 0,15-14 128 0 0,-14-1 64 0 0,-1 15-160 0 0,-14-14 0 0 0,14 14-32 0 0,-15 0 64 0 0,16 0-32 0 0,-16 0 64 0 0,1 1 0 0 0,0-1 32 0 0,-16-15-64 0 0,1 30-64 0 0,15-15 96 0 0,-15 1 64 0 0,-1-1 64 0 0,16 0 32 0 0,-15 0-128 0 0,-15 0-96 0 0,15 1 0 0 0,-1-1 32 0 0,-14-15-32 0 0,15 15 64 0 0,-15 1-128 0 0,15 14-64 0 0,-15-15 64 0 0,0 15 64 0 0,-15-15-64 0 0,15 15 0 0 0,-15 0 32 0 0,15-15 64 0 0,0 15 32 0 0,0 15 96 0 0,0-15-160 0 0,0 0-96 0 0,15 0 96 0 0,-15 15 32 0 0,15-15 0 0 0,-15 0 32 0 0,0 0-64 0 0,15 15-32 0 0,-1-1 96 0 0,1 1 0 0 0,15 0-32 0 0,-15 0-64 0 0,-1 14 32 0 0,16-14-32 0 0,-15 0 0 0 0,14 0 0 0 0,-14 14 0 0 0,0-14 0 0 0,15 0 0 0 0,-1 15 64 0 0,1-1 160 0 0,-1 1 192 0 0,16-1-288 0 0,-1 1-64 0 0,15 0-64 0 0,-14-1 64 0 0,-1 16-32 0 0,1-1-32 0 0,-1-14 32 0 0,15 14 32 0 0,-15 1-32 0 0,16-16 64 0 0,-16 16-64 0 0,15-16-32 0 0,0 16 96 0 0,1-1 64 0 0,-16 0-64 0 0,15 16 0 0 0,15-16-32 0 0,-15 0-64 0 0,1 1 32 0 0,14-16 32 0 0,-15 16-32 0 0,15-1 64 0 0,0 1-64 0 0,0-1 64 0 0,0-14 0 0 0,0 14 32 0 0,15-14-64 0 0,-1-1 32 0 0,1 16-64 0 0,0-1 64 0 0,15 0-64 0 0,-16-14-32 0 0,16 14 96 0 0,0-14 64 0 0,-1 0-64 0 0,1-1 0 0 0,0 1-32 0 0,-1-15 32 0 0,30 14-64 0 0,-14 1-32 0 0,14-15 32 0 0,0 14-32 0 0,-14-14 64 0 0,14 0 32 0 0,15 14-32 0 0,-15-14-64 0 0,-15 15 96 0 0,16-15 0 0 0,14 0-128 0 0,0-1 32 0 0,0 1 0 0 0,0-15 64 0 0,0 15-32 0 0,0-15 64 0 0,0 0-64 0 0,0 0 64 0 0,0 0-128 0 0,0 15 0 0 0,14-15 32 0 0,1 0 64 0 0,-15 0-32 0 0,0 0-32 0 0,15 0 32 0 0,-15-15 32 0 0,0 15-32 0 0,15 0-32 0 0,0-15 32 0 0,-15 0-32 0 0,15 1 0 0 0,-15-16 64 0 0,0 0-96 0 0,14 15 0 0 0,-14 1 32 0 0,15-1 64 0 0,-15-15-32 0 0,-15 15-32 0 0,15-14 32 0 0,0-1 32 0 0,-14 1-32 0 0,-1-16-32 0 0,0 1 32 0 0,0-1-32 0 0,1 1 0 0 0,-1 14 64 0 0,-15-14-96 0 0,1 0-64 0 0,-1-1 64 0 0,-14 1 0 0 0,14-1-64 0 0,-14 1 64 0 0,-1-15 32 0 0,-14 14 0 0 0,0-14-96 0 0,0 0 64 0 0,-1 0 32 0 0,1 0 64 0 0,-15 14-32 0 0,0 1 64 0 0,0-1-128 0 0,0 16 0 0 0,0-16-32 0 0,0 16-64 0 0,-15-1-64 0 0,1-14 32 0 0,-16 14 96 0 0,15-14 32 0 0,-14 14 32 0 0,-1 1 0 0 0,-29-1-96 0 0,14-14 64 0 0,1 14-32 0 0,-15 0 0 0 0,14 30-160 0 0,-14-15 0 0 0,0 15-480 0 0,14 15-96 0 0,-14-15-576 0 0,15 15-256 0 0,-1-15-1792 0 0,45 0-4191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09.859"/>
    </inkml:context>
    <inkml:brush xml:id="br0">
      <inkml:brushProperty name="width" value="0.1" units="cm"/>
      <inkml:brushProperty name="height" value="0.1" units="cm"/>
      <inkml:brushProperty name="color" value="#E71224"/>
    </inkml:brush>
  </inkml:definitions>
  <inkml:trace contextRef="#ctx0" brushRef="#br0">23399 10255 8063 0 0,'-15'0'3072'0'0,"15"15"-1664"0"0,0 0-2400 0 0,0-15-10559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09.860"/>
    </inkml:context>
    <inkml:brush xml:id="br0">
      <inkml:brushProperty name="width" value="0.1" units="cm"/>
      <inkml:brushProperty name="height" value="0.1" units="cm"/>
      <inkml:brushProperty name="color" value="#E71224"/>
    </inkml:brush>
  </inkml:definitions>
  <inkml:trace contextRef="#ctx0" brushRef="#br0">23378 10289 12191 0 0,'-15'15'800'0'0,"15"0"1536"0"0,15-15-2176 0 0,-1-15 192 0 0,1 15-128 0 0,-15-15 96 0 0,15 15 32 0 0,0-15 32 0 0,0 15-64 0 0,-1 0 32 0 0,1-15-192 0 0,30 15-96 0 0,-16 0-128 0 0,1 0 32 0 0,-1-14 32 0 0,16 14 0 0 0,-16 0 0 0 0,1 0 0 0 0,0 0 0 0 0,-16 0 64 0 0,1 0-192 0 0,0 0-32 0 0,0 14-96 0 0,0-14 64 0 0,-1 0-32 0 0,-14 15 64 0 0,15-15-192 0 0,-15 15-32 0 0,15-15-192 0 0,0 0-64 0 0,0 0-2496 0 0,-1-15-544 0 0,-14 15-4415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044"/>
    </inkml:context>
    <inkml:brush xml:id="br0">
      <inkml:brushProperty name="width" value="0.1" units="cm"/>
      <inkml:brushProperty name="height" value="0.1" units="cm"/>
      <inkml:brushProperty name="color" value="#E71224"/>
    </inkml:brush>
  </inkml:definitions>
  <inkml:trace contextRef="#ctx0" brushRef="#br0">22312 7084 4735 0 0,'0'-15'1824'0'0,"0"30"-960"0"0,-15-30-928 0 0,0 15 832 0 0,0 0 0 0 0,1-15-576 0 0,-1 15 32 0 0,-30-14 0 0 0,16-1-96 0 0,-1-15-96 0 0,1 15 192 0 0,-1-14 96 0 0,-14 14 96 0 0,-1 0 160 0 0,16-14-128 0 0,-16 14 0 0 0,1 0-352 0 0,-1-15-32 0 0,1 1-64 0 0,-15-1 0 0 0,0 1-160 0 0,-1 14 32 0 0,16-15 128 0 0,-15 15 64 0 0,-15 0-96 0 0,0 1 32 0 0,15-1 128 0 0,-15 0 64 0 0,0 0 0 0 0,-15 0 32 0 0,15 1-64 0 0,0 14 64 0 0,-15-15 0 0 0,15 15 32 0 0,0-15-64 0 0,-15 15-32 0 0,0 0-192 0 0,15 15 32 0 0,0 0-64 0 0,-15-1 0 0 0,15 1 0 0 0,0 15-64 0 0,0 14 96 0 0,0-14 64 0 0,0 0 0 0 0,0-1-32 0 0,0 1-64 0 0,15 29-32 0 0,0-15 64 0 0,0 1 64 0 0,-1-1 64 0 0,16 1 32 0 0,0 14 0 0 0,-1-15 64 0 0,1 1-160 0 0,14 14-32 0 0,1-15 0 0 0,-1 1 64 0 0,15-1-32 0 0,0 0-32 0 0,15 16 160 0 0,0-16 32 0 0,0 15-64 0 0,15 0-96 0 0,0-14 64 0 0,15 14 64 0 0,-1 0-128 0 0,1 0-96 0 0,14 1 32 0 0,1-16 64 0 0,-1 0 0 0 0,15 16 64 0 0,1-31 0 0 0,-1 30 32 0 0,0-14-64 0 0,15-16-64 0 0,0 16 32 0 0,0-15-32 0 0,0-1 0 0 0,0 1 0 0 0,0-1 0 0 0,15 1 64 0 0,-15-15 32 0 0,15 0 32 0 0,-15-15 0 0 0,0 0 64 0 0,14 14-96 0 0,1-14-64 0 0,15 0 0 0 0,-15 0 32 0 0,-1-14-96 0 0,1 14 0 0 0,-15-15 96 0 0,15 0 96 0 0,-15 0-64 0 0,0 0 0 0 0,15 1-32 0 0,-15-16 32 0 0,15-14 64 0 0,0-1 64 0 0,-15 1-32 0 0,-15-1-32 0 0,0 1-96 0 0,15-15 32 0 0,-15 14-64 0 0,-14-14 64 0 0,-1 0-64 0 0,-14 14-32 0 0,14 1 96 0 0,-14-15 64 0 0,-16 0 0 0 0,16 14 0 0 0,-30 1-96 0 0,15-15 32 0 0,-15-1-64 0 0,-15 1 64 0 0,15 0-64 0 0,-15 0 64 0 0,0 0-64 0 0,15-1-32 0 0,-14 16 32 0 0,14-15 32 0 0,-30 14-192 0 0,0 1-32 0 0,-14 14-160 0 0,0 1 32 0 0,-16-1 0 0 0,1 30 96 0 0,-15-15-32 0 0,0 15 0 0 0,0 15-320 0 0,0-15-96 0 0,0 0-544 0 0,15 45-192 0 0,0-16-2304 0 0,0 1-1376 0 0,-1 14 2336 0 0,60-44 865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045"/>
    </inkml:context>
    <inkml:brush xml:id="br0">
      <inkml:brushProperty name="width" value="0.1" units="cm"/>
      <inkml:brushProperty name="height" value="0.1" units="cm"/>
      <inkml:brushProperty name="color" value="#E71224"/>
    </inkml:brush>
  </inkml:definitions>
  <inkml:trace contextRef="#ctx0" brushRef="#br0">21892 6890 2815 0 0,'14'0'1536'0'0,"1"0"-1376"0"0,-15 15-96 0 0,15-1 1792 0 0,-15 1-928 0 0,0 0 0 0 0,15 0 0 0 0,-15 0-448 0 0,0 14-128 0 0,15 1-224 0 0,-15-1-160 0 0,0 16 0 0 0,0-1 96 0 0,0 15 96 0 0,0 1 64 0 0,0 14 32 0 0,0 0 0 0 0,0 0 64 0 0,0 0-224 0 0,0 14-128 0 0,0 1 64 0 0,0-30 96 0 0,0 15-32 0 0,-15 0-64 0 0,15-29-96 0 0,0-1 32 0 0,0-14-192 0 0,0-15 0 0 0,0 0-480 0 0,0-30-1792 0 0,0-30-1056 0 0,0-29 992 0 0,0 74 673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046"/>
    </inkml:context>
    <inkml:brush xml:id="br0">
      <inkml:brushProperty name="width" value="0.1" units="cm"/>
      <inkml:brushProperty name="height" value="0.1" units="cm"/>
      <inkml:brushProperty name="color" value="#E71224"/>
    </inkml:brush>
  </inkml:definitions>
  <inkml:trace contextRef="#ctx0" brushRef="#br0">21807 6934 5247 0 0,'15'0'2272'0'0,"-15"-15"-2560"0"0,15 15 576 0 0,-15-15 352 0 0,14 15-320 0 0,1-14 544 0 0,0-1 288 0 0,15 0-256 0 0,-16 0-32 0 0,16 0-320 0 0,14 1-64 0 0,-14-1-224 0 0,14 15-96 0 0,1-15 0 0 0,14 0-32 0 0,0 0-64 0 0,-14 15 32 0 0,14 0-64 0 0,0-14-32 0 0,-15 14 96 0 0,-14 14 0 0 0,14-14-32 0 0,-14 0-64 0 0,-15 15-128 0 0,14 15 0 0 0,-29 14 0 0 0,15 1 64 0 0,-15-1 32 0 0,-15 15 32 0 0,1-14 64 0 0,-1 14 32 0 0,0-15 160 0 0,0 15 160 0 0,-14-14-288 0 0,-16-1-64 0 0,16-14-64 0 0,-16 14 0 0 0,1-14 0 0 0,-1 14 0 0 0,1-29 0 0 0,0 15 64 0 0,14-16 32 0 0,0 1 96 0 0,1-15 32 0 0,14 0 32 0 0,0 0-128 0 0,0 0-96 0 0,15-15 0 0 0,15 1-32 0 0,0 14-96 0 0,0-15 64 0 0,0 0-32 0 0,14 0 0 0 0,-14 15 0 0 0,29-15 0 0 0,1 15 64 0 0,-1 0 64 0 0,30 0-128 0 0,0 15 64 0 0,-15-15 64 0 0,1 15 32 0 0,-16 0-192 0 0,0 14 0 0 0,-14 1 32 0 0,14 0 32 0 0,-14-1 32 0 0,-15 1-160 0 0,0-1 32 0 0,-1 16 0 0 0,1-15-32 0 0,-15 14 192 0 0,0 0 96 0 0,0 1 32 0 0,-15-16 0 0 0,1 16-32 0 0,-16-16 64 0 0,0 16-32 0 0,1-16 64 0 0,-1 1 0 0 0,-14-15 96 0 0,-1 0-96 0 0,-14-1 32 0 0,0-14-32 0 0,0 15 96 0 0,14-15 32 0 0,-29-15 32 0 0,15 15-192 0 0,0-14-128 0 0,15 14-32 0 0,-1-15 32 0 0,1 15-384 0 0,14-15-96 0 0,1 15-512 0 0,-1-15-224 0 0,30 0-1568 0 0,-15-14-640 0 0,15-1-224 0 0,0 30-2687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047"/>
    </inkml:context>
    <inkml:brush xml:id="br0">
      <inkml:brushProperty name="width" value="0.1" units="cm"/>
      <inkml:brushProperty name="height" value="0.1" units="cm"/>
      <inkml:brushProperty name="color" value="#E71224"/>
    </inkml:brush>
  </inkml:definitions>
  <inkml:trace contextRef="#ctx0" brushRef="#br0">22570 8341 6015 0 0,'-15'0'3328'0'0,"0"0"-1600"0"0,0 0-1536 0 0,0-14 0 0 0,1-1-64 0 0,-1 0 128 0 0,-15 0 128 0 0,-14 0 160 0 0,-1 1 64 0 0,1-1-128 0 0,-15 0-32 0 0,14-15-192 0 0,-14 16-96 0 0,0-31 0 0 0,0 16-32 0 0,-15-1-160 0 0,0 15 32 0 0,-15-14-64 0 0,0 14 0 0 0,0 15 64 0 0,0 0 0 0 0,-14-15 64 0 0,-16 45 32 0 0,16-16-128 0 0,-16-14 32 0 0,1 30 64 0 0,0-30 32 0 0,-16 15-32 0 0,16 0 32 0 0,0-1 0 0 0,14 1 96 0 0,-14 0-384 0 0,-16 0-96 0 0,1 14 64 0 0,29 1 32 0 0,-14 14 32 0 0,14-14 128 0 0,1 14 128 0 0,14 16 192 0 0,0-16-160 0 0,0 30 0 0 0,15-15 0 0 0,15 0 64 0 0,15 15-160 0 0,-1 1-96 0 0,16-1 32 0 0,-1 0 0 0 0,30 29 32 0 0,-15-29 0 0 0,30 15 64 0 0,0 0 32 0 0,29 0-32 0 0,-14-1 32 0 0,29 1 64 0 0,0-15 64 0 0,15 15-32 0 0,0-15-32 0 0,15 0-96 0 0,0-15 32 0 0,15-14-64 0 0,-1-1-32 0 0,1 0 32 0 0,14-14-32 0 0,16-15 64 0 0,-16 14 32 0 0,0-29-32 0 0,1 15 32 0 0,14-15 0 0 0,-15-15 32 0 0,16 1-160 0 0,-16-1 32 0 0,0 0 0 0 0,16-15 64 0 0,-16 1-32 0 0,0-1 64 0 0,1-14-64 0 0,-15-1-32 0 0,-1 1 96 0 0,1 0 64 0 0,-15-1 0 0 0,14 1 0 0 0,-29-15-32 0 0,15 14 0 0 0,-15-14 64 0 0,-15 15 32 0 0,15-30-96 0 0,-29 0-96 0 0,-1 14 64 0 0,-14 1 0 0 0,-1-15-32 0 0,1 15-64 0 0,-30-15 160 0 0,0 15 32 0 0,0 0 0 0 0,0-15 32 0 0,-30 14-128 0 0,15 1-64 0 0,-14 0 128 0 0,-1-15 32 0 0,-14 29-160 0 0,-1-14-64 0 0,1 15-224 0 0,-15 29-64 0 0,-15-15-64 0 0,15 16 64 0 0,-15 14-32 0 0,14 0 64 0 0,1 0-64 0 0,0 14 0 0 0,15 1-608 0 0,-16 15-224 0 0,31-15-1728 0 0,-1-1-736 0 0,1 16 192 0 0,29-30-2047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048"/>
    </inkml:context>
    <inkml:brush xml:id="br0">
      <inkml:brushProperty name="width" value="0.1" units="cm"/>
      <inkml:brushProperty name="height" value="0.1" units="cm"/>
      <inkml:brushProperty name="color" value="#E71224"/>
    </inkml:brush>
  </inkml:definitions>
  <inkml:trace contextRef="#ctx0" brushRef="#br0">22082 8202 6399 0 0,'0'44'3456'0'0,"0"-29"-3424"0"0,0 0 448 0 0,0 0-256 0 0,0 14 416 0 0,15-14-192 0 0,-15 15-224 0 0,0 0 0 0 0,0 14 0 0 0,0 15-96 0 0,0 0-96 0 0,0 15 0 0 0,0 15-32 0 0,0-15 0 0 0,0 15 0 0 0,0 0 0 0 0,0-15 0 0 0,0 0 0 0 0,15-15 0 0 0,-15 0-96 0 0,0-14 0 0 0,15-1-928 0 0,-15-29-288 0 0,0 14-128 0 0,0-43-5312 0 0,0 14 4929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049"/>
    </inkml:context>
    <inkml:brush xml:id="br0">
      <inkml:brushProperty name="width" value="0.1" units="cm"/>
      <inkml:brushProperty name="height" value="0.1" units="cm"/>
      <inkml:brushProperty name="color" value="#E71224"/>
    </inkml:brush>
  </inkml:definitions>
  <inkml:trace contextRef="#ctx0" brushRef="#br0">22033 8287 5247 0 0,'-14'0'2944'0'0,"28"0"-992"0"0,-14-15-1568 0 0,15 0 192 0 0,0 0 160 0 0,15 0-32 0 0,-16 15-32 0 0,16-14-96 0 0,14-1 32 0 0,-14 0-128 0 0,14 0-32 0 0,16 15-192 0 0,-16-15 0 0 0,15 15-32 0 0,0-14 32 0 0,-14 14-128 0 0,14 0-96 0 0,-14 14 64 0 0,-16-14 64 0 0,1 15-128 0 0,-1 15-96 0 0,1-1-64 0 0,-15 16 96 0 0,-15-1-160 0 0,0 1 64 0 0,0-1 128 0 0,0 15 128 0 0,-15 0-32 0 0,-15-14 0 0 0,1-1-32 0 0,-1 1 32 0 0,-14-16-64 0 0,14 1-32 0 0,-14-15 96 0 0,14-1 0 0 0,-14 1-128 0 0,14-15 32 0 0,0 15 0 0 0,1-15 0 0 0,-1 0 0 0 0,15 0 0 0 0,1 0 0 0 0,-1 0 64 0 0,30 0-32 0 0,-1-15 64 0 0,16 15 64 0 0,0 0-128 0 0,-1-15-32 0 0,16 15 0 0 0,-1 0 0 0 0,0 0 0 0 0,1 0 64 0 0,-1 15-32 0 0,1-15-32 0 0,-1 15 32 0 0,1 0-32 0 0,-1 0 0 0 0,-14 14 0 0 0,-1-14-96 0 0,1 15 0 0 0,-1-1-32 0 0,1 16 0 0 0,-15-16 96 0 0,0 16 0 0 0,-15 14 32 0 0,14 0 0 0 0,-14-14-96 0 0,0 14 64 0 0,0-15 32 0 0,-14 1 64 0 0,-16 14 96 0 0,0-30 64 0 0,1 16 96 0 0,-16-1 128 0 0,1-14-192 0 0,0-15-64 0 0,-16-1-96 0 0,1 1 0 0 0,0-15 0 0 0,0 0 32 0 0,-15 0-160 0 0,14-15 32 0 0,16-14-160 0 0,-15 14 32 0 0,14 0-512 0 0,16 0-128 0 0,-16 1-1184 0 0,16-1-416 0 0,-1 0-1792 0 0,30 15-4479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309"/>
    </inkml:context>
    <inkml:brush xml:id="br0">
      <inkml:brushProperty name="width" value="0.1" units="cm"/>
      <inkml:brushProperty name="height" value="0.1" units="cm"/>
      <inkml:brushProperty name="color" value="#E71224"/>
    </inkml:brush>
  </inkml:definitions>
  <inkml:trace contextRef="#ctx0" brushRef="#br0">22266 4426 3583 0 0,'-15'0'3840'0'0,"0"0"-2752"0"0,15 29-224 0 0,-14 16-32 0 0,-1-31-384 0 0,0 16-160 0 0,0 15-96 0 0,15-1-96 0 0,-15 15 0 0 0,1 15-64 0 0,-1 15-32 0 0,0 0 32 0 0,0-15 32 0 0,0 15-32 0 0,1-1 64 0 0,-1 1-64 0 0,0-15 64 0 0,15-15 128 0 0,-15 15 192 0 0,15-29-96 0 0,0-1 0 0 0,0-14-128 0 0,0-1-32 0 0,0-14 96 0 0,0-30 480 0 0,15-29-640 0 0,-15-15 0 0 0,0 14-64 0 0,15-29 64 0 0,0 0-128 0 0,-15 0 0 0 0,14 0 32 0 0,-14 0 64 0 0,15-29-32 0 0,0 29-32 0 0,-15-15-64 0 0,15 0-32 0 0,0 0 64 0 0,-1 15 0 0 0,1 0 32 0 0,-15 0 64 0 0,30 0-96 0 0,-15 15 0 0 0,-1 0 32 0 0,1 29 0 0 0,0 1-96 0 0,0-1 64 0 0,0 15 32 0 0,-1 15 64 0 0,1 15-32 0 0,0 0 64 0 0,0 0-128 0 0,0 14-64 0 0,-1-14 64 0 0,1 29 0 0 0,0-14 224 0 0,15 14 128 0 0,-16 1-32 0 0,-14-1 64 0 0,15 1 0 0 0,0-1 32 0 0,0 15-192 0 0,-15 1-128 0 0,0-1-32 0 0,0 15-32 0 0,0 15 64 0 0,0-15 32 0 0,0 0-32 0 0,0 0 32 0 0,0-15-128 0 0,15 15 0 0 0,-15-15 32 0 0,0 0 0 0 0,0 0 0 0 0,0-14 0 0 0,0-1-512 0 0,0-14-128 0 0,0-1-960 0 0,0 1-320 0 0,0-15-1120 0 0,0 0-1248 0 0,0-30 1504 0 0,0 15 801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310"/>
    </inkml:context>
    <inkml:brush xml:id="br0">
      <inkml:brushProperty name="width" value="0.1" units="cm"/>
      <inkml:brushProperty name="height" value="0.1" units="cm"/>
      <inkml:brushProperty name="color" value="#E71224"/>
    </inkml:brush>
  </inkml:definitions>
  <inkml:trace contextRef="#ctx0" brushRef="#br0">22038 5101 3583 0 0,'-15'0'2976'0'0,"0"0"1152"0"0,15-15-3296 0 0,15 15-96 0 0,-15-15-384 0 0,15 1-64 0 0,-15-1 32 0 0,14 15-128 0 0,16-15 64 0 0,-15 0-320 0 0,14 0 0 0 0,16 1 0 0 0,-1-1 32 0 0,-14 15-64 0 0,14-15 64 0 0,-14 15-256 0 0,-1 0-128 0 0,-14 0-1472 0 0,0 0-608 0 0,0 15-416 0 0,-15-15-2399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09.841"/>
    </inkml:context>
    <inkml:brush xml:id="br0">
      <inkml:brushProperty name="width" value="0.1" units="cm"/>
      <inkml:brushProperty name="height" value="0.1" units="cm"/>
      <inkml:brushProperty name="color" value="#E71224"/>
    </inkml:brush>
  </inkml:definitions>
  <inkml:trace contextRef="#ctx0" brushRef="#br0">22182 5355 5119 0 0,'-15'0'2944'0'0,"15"15"-3104"0"0,15-15 224 0 0,-15 0-8031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311"/>
    </inkml:context>
    <inkml:brush xml:id="br0">
      <inkml:brushProperty name="width" value="0.1" units="cm"/>
      <inkml:brushProperty name="height" value="0.1" units="cm"/>
      <inkml:brushProperty name="color" value="#E71224"/>
    </inkml:brush>
  </inkml:definitions>
  <inkml:trace contextRef="#ctx0" brushRef="#br0">22135 5588 4223 0 0,'0'15'4576'0'0,"0"0"224"0"0,0-1-4288 0 0,0 1-32 0 0,0 0-32 0 0,0 15-256 0 0,0 14-32 0 0,15 0-160 0 0,-15 16-32 0 0,0 14 32 0 0,15 0 64 0 0,-15 0-96 0 0,14 0 0 0 0,1 0 32 0 0,-15-15 0 0 0,0 15 64 0 0,0-30 32 0 0,15 1-32 0 0,0-1-64 0 0,0-14 160 0 0,-15-15 32 0 0,0-1 288 0 0,0 1 64 0 0,-15-30-64 0 0,15-14-352 0 0,0-1 0 0 0,0 1-64 0 0,0-16 32 0 0,0 1-64 0 0,0-1-32 0 0,15 1 32 0 0,-15-1-32 0 0,14-14-96 0 0,1 15 0 0 0,0-15 64 0 0,0-1 0 0 0,0 16 96 0 0,-1 0 32 0 0,1-16-32 0 0,0 31-64 0 0,15-16 32 0 0,-16 16-32 0 0,1 14-96 0 0,-15 0 64 0 0,15 0 96 0 0,0 1 32 0 0,0-1-128 0 0,-1 0-32 0 0,1 15 96 0 0,0 0 32 0 0,0-15-96 0 0,0 15 32 0 0,-1 0 0 0 0,1 15-96 0 0,0 0 64 0 0,15 0 96 0 0,-15-1-96 0 0,-1 31 0 0 0,1-1-32 0 0,0 1 0 0 0,0 14 64 0 0,0 0 0 0 0,-1 15 0 0 0,1-15 64 0 0,0 0-96 0 0,-15 1-64 0 0,15 14 128 0 0,0-15 32 0 0,-1 0-96 0 0,1-14-32 0 0,-15-1-256 0 0,30 0-128 0 0,-30-14-256 0 0,15 14-96 0 0,-1-29-384 0 0,-14 15-96 0 0,0-45-6048 0 0,0 15 1793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312"/>
    </inkml:context>
    <inkml:brush xml:id="br0">
      <inkml:brushProperty name="width" value="0.1" units="cm"/>
      <inkml:brushProperty name="height" value="0.1" units="cm"/>
      <inkml:brushProperty name="color" value="#E71224"/>
    </inkml:brush>
  </inkml:definitions>
  <inkml:trace contextRef="#ctx0" brushRef="#br0">22114 6172 4735 0 0,'0'15'2912'0'0,"0"-30"-128"0"0,15 15-1792 0 0,-15-15 96 0 0,14 0-576 0 0,16 1-288 0 0,-15-1-160 0 0,14 0 64 0 0,1 0 64 0 0,0 0-64 0 0,14 15-96 0 0,1-14-96 0 0,-16 14 32 0 0,16 14 32 0 0,-16-14 0 0 0,16 0 0 0 0,-16 15 0 0 0,1-15-160 0 0,-15 15 32 0 0,14 0-640 0 0,-14-15-224 0 0,0 0-5856 0 0,-15 0 2049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313"/>
    </inkml:context>
    <inkml:brush xml:id="br0">
      <inkml:brushProperty name="width" value="0.1" units="cm"/>
      <inkml:brushProperty name="height" value="0.1" units="cm"/>
      <inkml:brushProperty name="color" value="#E71224"/>
    </inkml:brush>
  </inkml:definitions>
  <inkml:trace contextRef="#ctx0" brushRef="#br0">22065 6816 5631 0 0,'0'14'3040'0'0,"-15"1"-1760"0"0,15 15-576 0 0,0-15-160 0 0,0-1-96 0 0,0 1-288 0 0,0 15 32 0 0,0 14 32 0 0,0 1-32 0 0,15 29-32 0 0,-15 0-32 0 0,0 0 64 0 0,15 29-32 0 0,-15-29 64 0 0,0 15-128 0 0,0-15 0 0 0,15 0 32 0 0,-15-15 0 0 0,0-14-160 0 0,0-1 32 0 0,0-14-640 0 0,0-45-1344 0 0,0 0 0 0 0,-15-14-160 0 0,15-1-832 0 0,0-29 704 0 0,0 59 577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314"/>
    </inkml:context>
    <inkml:brush xml:id="br0">
      <inkml:brushProperty name="width" value="0.1" units="cm"/>
      <inkml:brushProperty name="height" value="0.1" units="cm"/>
      <inkml:brushProperty name="color" value="#E71224"/>
    </inkml:brush>
  </inkml:definitions>
  <inkml:trace contextRef="#ctx0" brushRef="#br0">21959 6917 5247 0 0,'-14'0'2016'0'0,"14"-15"-1088"0"0,0 1-800 0 0,0-1 2112 0 0,14 15-1600 0 0,1-15-352 0 0,0 0 96 0 0,15 0 64 0 0,-16 15-96 0 0,16-14-32 0 0,0-1-192 0 0,-1 0-96 0 0,1 15 0 0 0,29 0 32 0 0,-29 0-32 0 0,14 0 64 0 0,0 15-64 0 0,-14 0-32 0 0,0 14 96 0 0,-16 1 64 0 0,1-1-64 0 0,0 1 0 0 0,0 0-32 0 0,-15 14-64 0 0,0 0 32 0 0,-15-14-32 0 0,0 29 0 0 0,0-14 64 0 0,-14-1-32 0 0,-1-14-32 0 0,1-1 32 0 0,-1 1-32 0 0,15-1 0 0 0,-14-14 64 0 0,14 0 160 0 0,0-15 128 0 0,0 0-128 0 0,0 0 96 0 0,30 0-288 0 0,-15-15-128 0 0,15 15-32 0 0,15-15 64 0 0,-1 15 32 0 0,1 0 32 0 0,-1 0-96 0 0,16 15 64 0 0,-16 0-32 0 0,16 0 0 0 0,-16 0 64 0 0,1 14 64 0 0,14 1-32 0 0,-29 14-32 0 0,15 1 32 0 0,-1-16-32 0 0,-14 16 128 0 0,-15-1 64 0 0,0 0 0 0 0,0-14-32 0 0,0 14 32 0 0,-15 1 96 0 0,1-16 0 0 0,-16 1 0 0 0,0-15-160 0 0,1 14-96 0 0,-16-14 0 0 0,-14-15 32 0 0,15 15-320 0 0,-15-15-64 0 0,14 0-416 0 0,1 0-96 0 0,-1 0-1184 0 0,1 0-448 0 0,44 0-7743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315"/>
    </inkml:context>
    <inkml:brush xml:id="br0">
      <inkml:brushProperty name="width" value="0.1" units="cm"/>
      <inkml:brushProperty name="height" value="0.1" units="cm"/>
      <inkml:brushProperty name="color" value="#E71224"/>
    </inkml:brush>
  </inkml:definitions>
  <inkml:trace contextRef="#ctx0" brushRef="#br0">22097 8255 7295 0 0,'-15'30'3968'0'0,"15"-16"-3968"0"0,0 1 576 0 0,0 0-576 0 0,0 15-32 0 0,0-1 64 0 0,0 30 0 0 0,0 1-96 0 0,0 28 32 0 0,0-14 32 0 0,15 0 0 0 0,-15 15 0 0 0,0-15 64 0 0,15 0-32 0 0,-15-15-32 0 0,0 1-192 0 0,0-31-128 0 0,0 1-800 0 0,0-45-2432 0 0,0 15-3135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316"/>
    </inkml:context>
    <inkml:brush xml:id="br0">
      <inkml:brushProperty name="width" value="0.1" units="cm"/>
      <inkml:brushProperty name="height" value="0.1" units="cm"/>
      <inkml:brushProperty name="color" value="#E71224"/>
    </inkml:brush>
  </inkml:definitions>
  <inkml:trace contextRef="#ctx0" brushRef="#br0">22008 8325 7039 0 0,'0'-15'2624'0'0,"0"30"-1408"0"0,0-30-992 0 0,15 15 1856 0 0,0-15-1632 0 0,-1-15-224 0 0,1 16 64 0 0,0-16 32 0 0,15 15-96 0 0,-1-14 32 0 0,16 14-96 0 0,-16 0 0 0 0,16 0-96 0 0,-1 0-64 0 0,-14 15 32 0 0,-1 15-32 0 0,-14-15 0 0 0,15 15 64 0 0,-16 15-32 0 0,1 14 64 0 0,-15-14-64 0 0,0 14 64 0 0,0 0-128 0 0,0 16-64 0 0,-15-1 128 0 0,1 0 32 0 0,-1-15 0 0 0,-15 16-64 0 0,1-16 32 0 0,-1-14 32 0 0,15-1-96 0 0,-14 1 0 0 0,14-15 320 0 0,0 0 96 0 0,0-15 32 0 0,0 0 0 0 0,1 0-320 0 0,14-15-32 0 0,0 0 96 0 0,0 0-160 0 0,29 15-32 0 0,-14 0-32 0 0,15 0-64 0 0,-1 0 0 0 0,1 0 96 0 0,14 0 0 0 0,-14 15 32 0 0,14-15 64 0 0,-14 15 32 0 0,0 0-128 0 0,-1 14 32 0 0,16 1 0 0 0,-16-15 64 0 0,-14 14-32 0 0,0 1-32 0 0,0-1 32 0 0,-1 1-32 0 0,-14 0 64 0 0,0-1 32 0 0,0 16 96 0 0,-29-16 32 0 0,14 1-192 0 0,-15 14-64 0 0,1-44 256 0 0,-16 30 256 0 0,1-1-256 0 0,-15-14-32 0 0,14-15-288 0 0,-14-15 0 0 0,15 1-320 0 0,-1-1-128 0 0,16-15-1280 0 0,-16 15-480 0 0,30 1-2144 0 0,15 14-4927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317"/>
    </inkml:context>
    <inkml:brush xml:id="br0">
      <inkml:brushProperty name="width" value="0.1" units="cm"/>
      <inkml:brushProperty name="height" value="0.1" units="cm"/>
      <inkml:brushProperty name="color" value="#E71224"/>
    </inkml:brush>
  </inkml:definitions>
  <inkml:trace contextRef="#ctx0" brushRef="#br0">23016 9485 8703 0 0,'0'14'4736'0'0,"-15"1"-4768"0"0,15 0 640 0 0,0 0-416 0 0,0 0-96 0 0,0 29-64 0 0,0 0-32 0 0,0 16 0 0 0,0-1 64 0 0,0 30 32 0 0,15-15 96 0 0,-15 29 32 0 0,14-14-192 0 0,1 0 0 0 0,-15 0-96 0 0,15 0 0 0 0,-15-15 64 0 0,0 0 0 0 0,15-30-96 0 0,-15 0 64 0 0,0-14-32 0 0,0-15 0 0 0,-15-30 352 0 0,15-29-96 0 0,-15-1 32 0 0,0-29-96 0 0,1 15-96 0 0,-1 0 0 0 0,0-30 32 0 0,15 15 32 0 0,-15 0 96 0 0,15 0-32 0 0,0-15 0 0 0,0 15-96 0 0,0 0-64 0 0,15 0 160 0 0,0 30 128 0 0,0-30-96 0 0,-1 0-32 0 0,1 29-64 0 0,0-14 0 0 0,0 29 64 0 0,14-14 64 0 0,-14 14-192 0 0,0 16 0 0 0,0-1-32 0 0,0 0 0 0 0,-15 0-160 0 0,14 15 32 0 0,1 0 0 0 0,0 15 64 0 0,0 0 32 0 0,0 0 32 0 0,-1 29 64 0 0,1-14 32 0 0,0 14 32 0 0,15 30 0 0 0,-16-15 0 0 0,16 30 0 0 0,-15-15-160 0 0,14 15 32 0 0,1 0 0 0 0,0-1 64 0 0,-16 1-32 0 0,1-15-32 0 0,15 0 32 0 0,-15-15 32 0 0,-15 1-32 0 0,14-16-32 0 0,1 1-64 0 0,-15-1 32 0 0,0-14-608 0 0,0-16-288 0 0,0 1-512 0 0,0 0-224 0 0,-15-15-3200 0 0,1-15 1920 0 0,14 15-2495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318"/>
    </inkml:context>
    <inkml:brush xml:id="br0">
      <inkml:brushProperty name="width" value="0.1" units="cm"/>
      <inkml:brushProperty name="height" value="0.1" units="cm"/>
      <inkml:brushProperty name="color" value="#E71224"/>
    </inkml:brush>
  </inkml:definitions>
  <inkml:trace contextRef="#ctx0" brushRef="#br0">22971 9938 7167 0 0,'15'0'8416'0'0,"-15"-15"-8000"0"0,15 15-256 0 0,-15-30 32 0 0,15 30 128 0 0,-1-15-64 0 0,16 1 32 0 0,0-1-32 0 0,14 0 0 0 0,0 15-64 0 0,-14-15 32 0 0,29 15-128 0 0,-29 0 0 0 0,14-15-32 0 0,1 15-64 0 0,-16 0-192 0 0,1 0-32 0 0,-1-14-672 0 0,-29 28-224 0 0,15-14-896 0 0,-15 15-416 0 0,-15 15-1376 0 0,15-30-3903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319"/>
    </inkml:context>
    <inkml:brush xml:id="br0">
      <inkml:brushProperty name="width" value="0.1" units="cm"/>
      <inkml:brushProperty name="height" value="0.1" units="cm"/>
      <inkml:brushProperty name="color" value="#E71224"/>
    </inkml:brush>
  </inkml:definitions>
  <inkml:trace contextRef="#ctx0" brushRef="#br0">9551 4282 7295 0 0,'15'0'3968'0'0,"0"0"-4384"0"0,15 15-768 0 0,-16-15 960 0 0,16 0 192 0 0,0-15 64 0 0,-1 15 320 0 0,1-15 256 0 0,14 0-32 0 0,1 0-32 0 0,-1 1-96 0 0,1-1 32 0 0,-1-15-320 0 0,0 15-96 0 0,-14 1-64 0 0,0 14 0 0 0,-1 14-96 0 0,1 1 64 0 0,-15 15-32 0 0,-1-1 0 0 0,-14 16 128 0 0,15-1 32 0 0,-15 15-32 0 0,0 1-64 0 0,0-1 160 0 0,0 0 128 0 0,0 15-32 0 0,0-15 96 0 0,-15 15-64 0 0,15-14 64 0 0,0-1-192 0 0,-14 0-96 0 0,14 15-32 0 0,0-30-32 0 0,0 16 0 0 0,-15-16 0 0 0,15 0-96 0 0,0-14 64 0 0,0 29-960 0 0,0-29-1088 0 0,0-1-480 0 0,0-29-6271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320"/>
    </inkml:context>
    <inkml:brush xml:id="br0">
      <inkml:brushProperty name="width" value="0.1" units="cm"/>
      <inkml:brushProperty name="height" value="0.1" units="cm"/>
      <inkml:brushProperty name="color" value="#E71224"/>
    </inkml:brush>
  </inkml:definitions>
  <inkml:trace contextRef="#ctx0" brushRef="#br0">9638 5543 5247 0 0,'-44'-14'2944'0'0,"44"43"-2880"0"0,0-14 768 0 0,15 0-736 0 0,14 0-64 0 0,1-1 32 0 0,-1-14-96 0 0,16 0 0 0 0,-16-14 224 0 0,16-1 128 0 0,-16 0 192 0 0,16-15 64 0 0,-1 1-160 0 0,1 14 0 0 0,-1 0-256 0 0,-14 0-96 0 0,14 1-32 0 0,-14-1-32 0 0,-1 15 0 0 0,1 0 0 0 0,14 0 0 0 0,-14 15 64 0 0,-15 14-32 0 0,-1 1-32 0 0,1-1 32 0 0,0 1 32 0 0,0 14-32 0 0,-15-14 64 0 0,-15 14 224 0 0,0 1 96 0 0,0 14-64 0 0,1-15-32 0 0,14 16-128 0 0,-15-1-32 0 0,0 0-192 0 0,0 15-32 0 0,0-15 32 0 0,1 1 64 0 0,14-16-64 0 0,0 15-64 0 0,0 0-160 0 0,0-14 0 0 0,0-1-864 0 0,0 1-288 0 0,0-31-1920 0 0,0-14-4063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09.842"/>
    </inkml:context>
    <inkml:brush xml:id="br0">
      <inkml:brushProperty name="width" value="0.1" units="cm"/>
      <inkml:brushProperty name="height" value="0.1" units="cm"/>
      <inkml:brushProperty name="color" value="#E71224"/>
    </inkml:brush>
  </inkml:definitions>
  <inkml:trace contextRef="#ctx0" brushRef="#br0">22199 5794 9471 0 0,'14'-15'768'0'0,"16"-29"1312"0"0,0 14-1344 0 0,-16 0-128 0 0,16-14-256 0 0,-15 0-96 0 0,14-1 0 0 0,1-14 0 0 0,0 0 0 0 0,-1-15 0 0 0,16 0-128 0 0,-16-15-32 0 0,1 15-32 0 0,-1-30-64 0 0,1 16-64 0 0,-15-1 32 0 0,14-15-32 0 0,1 15 0 0 0,14 15 64 0 0,-14 0 0 0 0,0 15-96 0 0,-1 0 64 0 0,-14 29 32 0 0,0-14 64 0 0,0 14-32 0 0,-1 16-32 0 0,1 14-128 0 0,0 14-256 0 0,-15 1 320 0 0,15 15 32 0 0,-15-1 96 0 0,15 1-96 0 0,-1 14-64 0 0,-14-14 64 0 0,15 14 0 0 0,0 1 32 0 0,0-1 64 0 0,0 15-32 0 0,14 15-32 0 0,-14 0 32 0 0,0 0-32 0 0,0 15-96 0 0,-1-15 64 0 0,1 15 32 0 0,0 0 0 0 0,-15 0 0 0 0,15-1 0 0 0,-15-14 0 0 0,0 15 0 0 0,0-30 64 0 0,0 1 32 0 0,0-1-32 0 0,0-15-64 0 0,0-14-128 0 0,0-1-64 0 0,0-14-608 0 0,0 0-224 0 0,0 0-384 0 0,0-45-3200 0 0,0 30-2047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321"/>
    </inkml:context>
    <inkml:brush xml:id="br0">
      <inkml:brushProperty name="width" value="0.1" units="cm"/>
      <inkml:brushProperty name="height" value="0.1" units="cm"/>
      <inkml:brushProperty name="color" value="#E71224"/>
    </inkml:brush>
  </inkml:definitions>
  <inkml:trace contextRef="#ctx0" brushRef="#br0">10080 6729 4991 0 0,'0'-30'1824'0'0,"-15"1"-960"0"0,15-1-736 0 0,-14 30 416 0 0,-1 0-416 0 0,0 0-128 0 0,-15 0 0 0 0,16-15-32 0 0,-31 15 160 0 0,30 15 64 0 0,-14 0 0 0 0,-1 0-32 0 0,15-1-32 0 0,-14 16 0 0 0,14 0 0 0 0,-15 14 0 0 0,16 15 64 0 0,-1 0 96 0 0,0 15-128 0 0,0 15-96 0 0,15 15-32 0 0,0-1-32 0 0,0-14 0 0 0,0 15 0 0 0,15-15 0 0 0,0 14 0 0 0,0-14 64 0 0,14-15 96 0 0,1-15 128 0 0,-1 1 160 0 0,1-1-128 0 0,0-15 0 0 0,14-14-128 0 0,-14-1 32 0 0,-16-14-128 0 0,16 0 0 0 0,0-30 96 0 0,-1 0 32 0 0,1 1-32 0 0,-1-16-32 0 0,-14-29-192 0 0,0 14 32 0 0,0-14-64 0 0,0 0 0 0 0,-15 0 0 0 0,0 0 0 0 0,-15 14 64 0 0,15 1 64 0 0,-15 14-32 0 0,0 0 64 0 0,0 16-224 0 0,1-1-32 0 0,-16 15 128 0 0,0 15 64 0 0,1 14-64 0 0,-1 1 32 0 0,15-1-64 0 0,-14 16-64 0 0,14-1 0 0 0,0 1 96 0 0,15 14-768 0 0,0-15-288 0 0,0 1-2112 0 0,0-45-4287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322"/>
    </inkml:context>
    <inkml:brush xml:id="br0">
      <inkml:brushProperty name="width" value="0.1" units="cm"/>
      <inkml:brushProperty name="height" value="0.1" units="cm"/>
      <inkml:brushProperty name="color" value="#E71224"/>
    </inkml:brush>
  </inkml:definitions>
  <inkml:trace contextRef="#ctx0" brushRef="#br0">9871 8132 6399 0 0,'-30'-15'2464'0'0,"1"15"-1344"0"0,14 0-1312 0 0,0 15 416 0 0,0-15-320 0 0,0 0 128 0 0,-14 15-32 0 0,-1-15-64 0 0,15 15 32 0 0,1-15-32 0 0,-1 15 0 0 0,0 14 64 0 0,0 1 64 0 0,15 14-96 0 0,-15 15-64 0 0,15 1-32 0 0,15 14 96 0 0,15 14 64 0 0,-1 1 64 0 0,1 0-128 0 0,14 15-32 0 0,-14-30 32 0 0,14 29 64 0 0,1-29 0 0 0,-1 0-32 0 0,1-14-64 0 0,-1-16 32 0 0,0-14 32 0 0,1-1 64 0 0,14-14 32 0 0,-15-15 32 0 0,1 0 128 0 0,-1-30 160 0 0,1 1-96 0 0,-16-1 0 0 0,16-14-288 0 0,-31-15 0 0 0,1 14-32 0 0,0-14 64 0 0,0 0-32 0 0,-15 0-32 0 0,-15 14 32 0 0,15 1 32 0 0,-15-15 32 0 0,0 29 32 0 0,1-15-64 0 0,-16 31-64 0 0,0-16 32 0 0,1 30 32 0 0,-1 15-96 0 0,15 0 0 0 0,-14-1-32 0 0,-1 1 0 0 0,1 30 0 0 0,14-16-64 0 0,0 31 0 0 0,0-16 96 0 0,0 0-64 0 0,15 1-32 0 0,0-16-1312 0 0,15 1-576 0 0,15-30-608 0 0,-30 0-2239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323"/>
    </inkml:context>
    <inkml:brush xml:id="br0">
      <inkml:brushProperty name="width" value="0.1" units="cm"/>
      <inkml:brushProperty name="height" value="0.1" units="cm"/>
      <inkml:brushProperty name="color" value="#E71224"/>
    </inkml:brush>
  </inkml:definitions>
  <inkml:trace contextRef="#ctx0" brushRef="#br0">9157 9493 7039 0 0,'-59'0'3840'0'0,"44"15"-3968"0"0,0-15 416 0 0,1 0-320 0 0,-16 15-32 0 0,15-15 32 0 0,-14 15 0 0 0,-16-1 32 0 0,16 16-96 0 0,-16-15 64 0 0,1 14 32 0 0,14 16 64 0 0,1-16-96 0 0,-1 16-64 0 0,15 14 64 0 0,0-15 0 0 0,1 1 160 0 0,14-1 64 0 0,0-14 0 0 0,29 0-32 0 0,-14-16-32 0 0,29 1 0 0 0,1 0-64 0 0,-1 0 32 0 0,1-15 0 0 0,14 15 96 0 0,0-1-96 0 0,-15 1 0 0 0,16 0 160 0 0,-1 15 160 0 0,15 14-96 0 0,-15 0 64 0 0,0 16-160 0 0,-14-16 32 0 0,-16 15-32 0 0,1 0 32 0 0,0 1 64 0 0,-16 14 128 0 0,1-30-128 0 0,-15 15 64 0 0,0 0-32 0 0,-15-14 32 0 0,-14-1 64 0 0,-16-14 64 0 0,16-1-224 0 0,-1-29-32 0 0,-14 0-192 0 0,14-14-64 0 0,1-16-64 0 0,-16-14-64 0 0,15-16 96 0 0,16 1 0 0 0,14 0 32 0 0,0-30 0 0 0,14 0-160 0 0,1 1 32 0 0,0-16 0 0 0,30 0 64 0 0,-1 1-608 0 0,0-16-256 0 0,-14 30-2272 0 0,0 1-1024 0 0,-16-16 768 0 0,-14 104-1631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06"/>
    </inkml:context>
    <inkml:brush xml:id="br0">
      <inkml:brushProperty name="width" value="0.1" units="cm"/>
      <inkml:brushProperty name="height" value="0.1" units="cm"/>
      <inkml:brushProperty name="color" value="#E71224"/>
    </inkml:brush>
  </inkml:definitions>
  <inkml:trace contextRef="#ctx0" brushRef="#br0">11120 4155 2303 0 0,'0'-15'864'0'0,"15"15"-384"0"0,-1 0 128 0 0,1 15-864 0 0,-15 0-288 0 0,-15-1 3104 0 0,1-14-2176 0 0,-1-14 64 0 0,0 14-352 0 0,0-30-704 0 0,0 15 256 0 0,15 0 128 0 0,0-14 192 0 0,15 14 160 0 0,0-15 256 0 0,0 16 64 0 0,-15 14-7135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07"/>
    </inkml:context>
    <inkml:brush xml:id="br0">
      <inkml:brushProperty name="width" value="0.1" units="cm"/>
      <inkml:brushProperty name="height" value="0.1" units="cm"/>
      <inkml:brushProperty name="color" value="#E71224"/>
    </inkml:brush>
  </inkml:definitions>
  <inkml:trace contextRef="#ctx0" brushRef="#br0">11183 4043 7039 0 0,'15'0'224'0'0,"0"0"-128"0"0,0 15 32 0 0,-1-1-32 0 0,1 1-32 0 0,-15 0 32 0 0,0 15 128 0 0,0-16 192 0 0,0 1 128 0 0,-15 0 128 0 0,15 0-288 0 0,-14-15-128 0 0,-16 0-160 0 0,15 0-96 0 0,0-15-64 0 0,-14 15-32 0 0,14-15-32 0 0,0 15 0 0 0,-14-15 96 0 0,14 15 0 0 0,0-14 96 0 0,15-1 96 0 0,0 0-64 0 0,15 0-128 0 0,-15 0 0 0 0,15 15 32 0 0,-1-14 0 0 0,1 14 0 0 0,-15 14 0 0 0,15-14 0 0 0,0 15-96 0 0,0 0 64 0 0,-15 15 256 0 0,0-16-64 0 0,0 16 0 0 0,-15 0 96 0 0,0-1 96 0 0,0 1 0 0 0,0-1 96 0 0,1-14-160 0 0,-1 0-32 0 0,0-15-192 0 0,-15 0-128 0 0,16-15 32 0 0,-1-14 0 0 0,15-1-64 0 0,0 0 64 0 0,15 1 32 0 0,-1-1 64 0 0,1 1 32 0 0,0 14 32 0 0,0 0-64 0 0,0 0 32 0 0,-1 15-128 0 0,1 0-64 0 0,15 0 64 0 0,-15 0 0 0 0,-1 15 32 0 0,1 0 0 0 0,0 0 64 0 0,0 14 224 0 0,-15-14-64 0 0,0 0 32 0 0,0 0 0 0 0,0-1-128 0 0,-15 1-32 0 0,0-15 160 0 0,0 0-192 0 0,1-15 32 0 0,14 1-128 0 0,-15-16 0 0 0,15 15-32 0 0,0-14 0 0 0,0-1 64 0 0,0 0 64 0 0,0 1-32 0 0,15-1-32 0 0,-1 15-64 0 0,1 1 32 0 0,0-1-32 0 0,0 15 0 0 0,14 0 64 0 0,-14 0 0 0 0,0 15 0 0 0,15-15 0 0 0,-16 14 0 0 0,1 1 64 0 0,-15 0-32 0 0,0 0 64 0 0,0 0 64 0 0,-15 14 64 0 0,1-14 32 0 0,-1 15 0 0 0,-15-1-64 0 0,15-14-32 0 0,-14 0-96 0 0,14 0 32 0 0,-15-15-64 0 0,1 0 64 0 0,14 0-64 0 0,0-15 64 0 0,0 0-128 0 0,15 0-64 0 0,-14 0 64 0 0,14 1 64 0 0,0-1-64 0 0,0 0 0 0 0,14 0 32 0 0,1 0 0 0 0,-15 1-96 0 0,15 14 0 0 0,0-15-32 0 0,0 15 96 0 0,-1 0 0 0 0,1 15 96 0 0,-15-1-32 0 0,15 1-32 0 0,-15 0 32 0 0,-15 15 32 0 0,15-1 32 0 0,-15 1 96 0 0,15-1-32 0 0,-14-14 64 0 0,-1 15-64 0 0,0-15 64 0 0,0-1-128 0 0,0-14 0 0 0,1 0-32 0 0,-1 0-64 0 0,0 0-64 0 0,0-14 32 0 0,15-16 32 0 0,0 15 0 0 0,0-14-96 0 0,15 14 64 0 0,-15 0 32 0 0,15 0 0 0 0,0 0-96 0 0,-1 15 0 0 0,16-14 64 0 0,-15 14 64 0 0,14 0-64 0 0,1 14-64 0 0,-15 1 64 0 0,0-15 64 0 0,-1 30 0 0 0,-14-15 64 0 0,0 14-224 0 0,0-14-32 0 0,-14 15-928 0 0,-1-16-320 0 0,0 1-2688 0 0,15-15-5343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08"/>
    </inkml:context>
    <inkml:brush xml:id="br0">
      <inkml:brushProperty name="width" value="0.1" units="cm"/>
      <inkml:brushProperty name="height" value="0.1" units="cm"/>
      <inkml:brushProperty name="color" value="#E71224"/>
    </inkml:brush>
  </inkml:definitions>
  <inkml:trace contextRef="#ctx0" brushRef="#br0">11986 3924 2687 0 0,'14'0'1536'0'0,"1"0"-1504"0"0,-15 15-128 0 0,15-15 192 0 0,0 0 576 0 0,0 0 320 0 0,-1 0-480 0 0,1 0 0 0 0,0 0-32 0 0,0 0 736 0 0,0 0-928 0 0,-1-15-96 0 0,1 15 0 0 0,0 0-96 0 0,0-15 0 0 0,14 15-32 0 0,-14 0-64 0 0,0-14 32 0 0,15 14 32 0 0,-1 0 512 0 0,-14 0-352 0 0,0 0-64 0 0,-15 14 128 0 0,29-14 64 0 0,-14 0-128 0 0,30 0 96 0 0,-31 15-64 0 0,16-15-32 0 0,0 0-64 0 0,-1 15-96 0 0,1-15 32 0 0,-15 0 64 0 0,14 15 64 0 0,-14-15-96 0 0,15 0-32 0 0,-15 0 32 0 0,14 0 64 0 0,-14 0-160 0 0,15 0-32 0 0,-1 0 64 0 0,-14 0 32 0 0,15 0-32 0 0,-16 15 32 0 0,1-15-64 0 0,0 0 64 0 0,15 0-64 0 0,-16 14-32 0 0,1-14 96 0 0,15 0 0 0 0,-15 0 96 0 0,-1 0 32 0 0,1 0-96 0 0,0 0-96 0 0,15 15 64 0 0,-1-15 0 0 0,1 0-32 0 0,-1 15-64 0 0,-14-15 32 0 0,15 0 32 0 0,-1 0-32 0 0,-14 0 64 0 0,15 0-64 0 0,-15 15-32 0 0,14-15 32 0 0,-14 0 32 0 0,0 15 32 0 0,14-15-32 0 0,1 0-64 0 0,-15 0 96 0 0,0 0 0 0 0,14 0-32 0 0,-14 0 32 0 0,0 0-64 0 0,14 0 64 0 0,-14 0-64 0 0,0 0-32 0 0,0 0-64 0 0,0 14-32 0 0,-1-14 128 0 0,1 0 32 0 0,0 0 0 0 0,0 0 32 0 0,0 0-64 0 0,-15 15-32 0 0,14-15 32 0 0,1 0 32 0 0,0 0 96 0 0,15 0-128 0 0,-1 0 32 0 0,-14 0-32 0 0,0 0-32 0 0,0 0-64 0 0,-1 0 32 0 0,1 0 32 0 0,0 0 64 0 0,0 0-32 0 0,0 0 96 0 0,-1 0-128 0 0,1 0 32 0 0,0 0-32 0 0,0 0 0 0 0,0 0-128 0 0,-1 0 224 0 0,1 0 224 0 0,0 0-448 0 0,-30 15-12896 0 0,0-15 10720 0 0,15 0 705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09"/>
    </inkml:context>
    <inkml:brush xml:id="br0">
      <inkml:brushProperty name="width" value="0.1" units="cm"/>
      <inkml:brushProperty name="height" value="0.1" units="cm"/>
      <inkml:brushProperty name="color" value="#E71224"/>
    </inkml:brush>
  </inkml:definitions>
  <inkml:trace contextRef="#ctx0" brushRef="#br0">13759 3931 639 0 0,'0'-15'576'0'0,"0"30"4704"0"0,0-1-4768 0 0,-15 1-480 0 0,1 0 32 0 0,-1 0 64 0 0,15 0-32 0 0,-15-1 128 0 0,0-14-96 0 0,0-14 288 0 0,1 14-224 0 0,-1 0 192 0 0,15-15-352 0 0,0 30-32 0 0,0-1 160 0 0,0 1 96 0 0,0 0-192 0 0,0 0 32 0 0,-15 0 288 0 0,15-1 224 0 0,0-28-64 0 0,0-1-704 0 0,0 0 128 0 0,0 0 96 0 0,0-14-32 0 0,0 14 64 0 0,15 0-128 0 0,-15 0-64 0 0,15 15 64 0 0,-1 0-96 0 0,1 15 192 0 0,0-15 64 0 0,0 15-32 0 0,-15 0 0 0 0,15-1-32 0 0,-1 1 192 0 0,-28 0 320 0 0,-1-30-544 0 0,0 15-96 0 0,0-15 0 0 0,15 1 0 0 0,-15-1 64 0 0,15 0 0 0 0,-14 15-352 0 0,14-15-96 0 0,-15 30-7712 0 0,15-15 5473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10"/>
    </inkml:context>
    <inkml:brush xml:id="br0">
      <inkml:brushProperty name="width" value="0.1" units="cm"/>
      <inkml:brushProperty name="height" value="0.1" units="cm"/>
      <inkml:brushProperty name="color" value="#E71224"/>
    </inkml:brush>
  </inkml:definitions>
  <inkml:trace contextRef="#ctx0" brushRef="#br0">13922 3969 2175 0 0,'30'15'1280'0'0,"-30"-1"-1344"0"0,15-14 192 0 0,-15 15 1632 0 0,15-15 128 0 0,-1 0 512 0 0,1 0-1792 0 0,0 0-64 0 0,0 0-256 0 0,0 0 288 0 0,-1 0-384 0 0,1 0 256 0 0,0 0 128 0 0,0 0-224 0 0,14 0-32 0 0,1 0-32 0 0,0 0-96 0 0,-1 15-128 0 0,1-15-32 0 0,-1 15 64 0 0,1-15 64 0 0,0 15-64 0 0,-1-1 0 0 0,1 1 32 0 0,-1-15 0 0 0,1 15 0 0 0,0-15 64 0 0,-1 15-32 0 0,1-15 64 0 0,-1 0-64 0 0,1 0 0 0 0,-15 0-96 0 0,0 0 32 0 0,14 0-64 0 0,-14 0 64 0 0,0 0-64 0 0,0 0 64 0 0,14 0-64 0 0,1 0-32 0 0,-1 0 96 0 0,-14 0-128 0 0,15 0-64 0 0,-15 0 64 0 0,14 0 64 0 0,1 0 0 0 0,-15 0 64 0 0,0 0 0 0 0,-1 0-32 0 0,-14 15-64 0 0,15-15 32 0 0,0 0-128 0 0,0 0 64 0 0,0 0-1920 0 0,-15-15-3552 0 0,0 15-3423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11"/>
    </inkml:context>
    <inkml:brush xml:id="br0">
      <inkml:brushProperty name="width" value="0.1" units="cm"/>
      <inkml:brushProperty name="height" value="0.1" units="cm"/>
      <inkml:brushProperty name="color" value="#E71224"/>
    </inkml:brush>
  </inkml:definitions>
  <inkml:trace contextRef="#ctx0" brushRef="#br0">15734 4026 1151 0 0,'0'15'640'0'0,"0"-1"-224"0"0,0 1 0 0 0,0 0 480 0 0,0-30 160 0 0,15 0 192 0 0,-15 1-608 0 0,15 14-64 0 0,0-15-320 0 0,-1 15-96 0 0,1 0-192 0 0,0 0 32 0 0,0 15-64 0 0,-15-1 160 0 0,-15 1 32 0 0,0 0 352 0 0,0 0-32 0 0,1-15-192 0 0,-1 15 0 0 0,0-15-64 0 0,0 0-32 0 0,0-15 96 0 0,15 0-192 0 0,0 0 0 0 0,0 0-96 0 0,0 1 32 0 0,15-1 64 0 0,0 15 96 0 0,0 0-160 0 0,0 0 32 0 0,-1 0-32 0 0,1 15 64 0 0,0-1 224 0 0,-15 1-64 0 0,0 0-32 0 0,-15 0 32 0 0,15 0-64 0 0,-15-1 0 0 0,1 1-32 0 0,-1 0-64 0 0,0-15-64 0 0,0-15-160 0 0,15 0 192 0 0,0 1 32 0 0,0-1 128 0 0,0 0 32 0 0,15 0 128 0 0,0 0-224 0 0,0 15-160 0 0,-1 0 32 0 0,1 0-64 0 0,0 0-192 0 0,0 0 256 0 0,-15 15 160 0 0,-15-15 32 0 0,0 15-128 0 0,0-15 32 0 0,1 15-64 0 0,-1-15-32 0 0,0 15 32 0 0,0-15-32 0 0,0 0-224 0 0,1 0-96 0 0,14-15 320 0 0,-15 15 128 0 0,15-15-128 0 0,0 0 32 0 0,0 0-96 0 0,15 1 0 0 0,-1-1 64 0 0,16 15 0 0 0,-15-15 0 0 0,0 15 0 0 0,14 0-352 0 0,-14 15-96 0 0,-15 0 64 0 0,15-1 160 0 0,-15 1-736 0 0,0 0-288 0 0,0 0-1408 0 0,0-15-3103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12"/>
    </inkml:context>
    <inkml:brush xml:id="br0">
      <inkml:brushProperty name="width" value="0.1" units="cm"/>
      <inkml:brushProperty name="height" value="0.1" units="cm"/>
      <inkml:brushProperty name="color" value="#E71224"/>
    </inkml:brush>
  </inkml:definitions>
  <inkml:trace contextRef="#ctx0" brushRef="#br0">16716 4034 2047 0 0,'30'0'1280'0'0,"-15"0"-1280"0"0,0 0 256 0 0,-1-15-64 0 0,16 15 128 0 0,-15-14 320 0 0,0-1 224 0 0,14 15 32 0 0,-14-15 96 0 0,0 15-352 0 0,0 0-128 0 0,14-15-224 0 0,-14 15-32 0 0,0 0-160 0 0,14 0 96 0 0,1-15 0 0 0,-15 15 0 0 0,14 0-32 0 0,1 0-32 0 0,0-14 0 0 0,-1 14 0 0 0,1 0 64 0 0,-1 0 32 0 0,1-15 32 0 0,0 15 0 0 0,-1 0 0 0 0,1 0-64 0 0,-1 15-32 0 0,16-15 32 0 0,-16 0 32 0 0,1 14-32 0 0,14-14 32 0 0,-14 15 0 0 0,0-15 32 0 0,-1 15-64 0 0,1 0 32 0 0,14 0-64 0 0,-14-15 0 0 0,14 14-96 0 0,-14-14 32 0 0,0 15-64 0 0,-1-15-32 0 0,16 0 96 0 0,-16 0 0 0 0,-14 0 96 0 0,29 0 32 0 0,-14 0-32 0 0,14 0-32 0 0,-14 0-96 0 0,14 15 32 0 0,-14-15-128 0 0,14 15 0 0 0,-14-15 32 0 0,14 0 0 0 0,-14 0 64 0 0,14 15 32 0 0,1-15-32 0 0,-16 0-64 0 0,16 0 96 0 0,-1 0 64 0 0,-14 0-64 0 0,-1 0-64 0 0,16 0 0 0 0,-1 0-32 0 0,1 0 0 0 0,-16 0 64 0 0,16 0-32 0 0,-16 0 64 0 0,16 0 0 0 0,-16 0 96 0 0,16 0-96 0 0,-16 0-64 0 0,16 0 64 0 0,-16 0 0 0 0,16 0-32 0 0,-16 0 32 0 0,16 0-128 0 0,-16 0 0 0 0,1 0 96 0 0,-1-15 32 0 0,1 15 32 0 0,15 0 0 0 0,-16 0-64 0 0,1 0-64 0 0,-1 0 32 0 0,-14 0-32 0 0,15 0-96 0 0,-15 0 64 0 0,14 0 32 0 0,-14 0 64 0 0,15 0-96 0 0,-16 0 0 0 0,16 0 32 0 0,0 0 64 0 0,-16 0-32 0 0,1 0 64 0 0,15 0-64 0 0,-1 0 64 0 0,1 0-64 0 0,0 0 64 0 0,-16 0-128 0 0,16 0 0 0 0,-15 15-32 0 0,0-15-64 0 0,-1 0 96 0 0,1 0 64 0 0,0 0 0 0 0,0 0-32 0 0,0 14 32 0 0,-1-14-160 0 0,16 15-160 0 0,-15-15-288 0 0,14 0-96 0 0,-14 15-448 0 0,0-15-160 0 0,0 0-1856 0 0,-15 15-1664 0 0,0-15-607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09.843"/>
    </inkml:context>
    <inkml:brush xml:id="br0">
      <inkml:brushProperty name="width" value="0.1" units="cm"/>
      <inkml:brushProperty name="height" value="0.1" units="cm"/>
      <inkml:brushProperty name="color" value="#E71224"/>
    </inkml:brush>
  </inkml:definitions>
  <inkml:trace contextRef="#ctx0" brushRef="#br0">22347 4953 6143 0 0,'15'0'2272'0'0,"-1"0"-1408"0"0,1 0-1728 0 0,0 0 704 0 0,29 0 544 0 0,-29 0 160 0 0,15 0 64 0 0,-15 0 96 0 0,14 0-320 0 0,1 0-64 0 0,-1 0-128 0 0,16 0 32 0 0,14 0 0 0 0,-15 0 96 0 0,1 0-32 0 0,-1 0 0 0 0,1 0-256 0 0,-1 0 0 0 0,0 0 32 0 0,16 0 96 0 0,-31 15-128 0 0,16-15-32 0 0,-16 0 0 0 0,1 0 64 0 0,-15 15-192 0 0,14-15-32 0 0,-14 0-1888 0 0,0 0-3840 0 0,-15 0 993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13"/>
    </inkml:context>
    <inkml:brush xml:id="br0">
      <inkml:brushProperty name="width" value="0.1" units="cm"/>
      <inkml:brushProperty name="height" value="0.1" units="cm"/>
      <inkml:brushProperty name="color" value="#E71224"/>
    </inkml:brush>
  </inkml:definitions>
  <inkml:trace contextRef="#ctx0" brushRef="#br0">20660 4112 3583 0 0,'-15'0'2048'0'0,"0"15"-2240"0"0,0-30-288 0 0,30 1 1664 0 0,-15-1-224 0 0,15 0-96 0 0,-15 0 32 0 0,15 0-224 0 0,-1 1-96 0 0,16-1-320 0 0,-15 15-160 0 0,0 0 0 0 0,-1 15-128 0 0,1-1-64 0 0,0 1-256 0 0,-15 0 288 0 0,0 15 96 0 0,0-16 64 0 0,-15 1 32 0 0,-14 0-64 0 0,14 0-64 0 0,0 0 160 0 0,-15-15 128 0 0,16 14 32 0 0,-1-14 64 0 0,0-14-192 0 0,0-1-64 0 0,0 0-128 0 0,15 0-32 0 0,0-14 32 0 0,15-1 0 0 0,-15 0 64 0 0,30 1 32 0 0,-15-1-32 0 0,14 15-64 0 0,1 1 96 0 0,-15-1 0 0 0,14 0 32 0 0,1 15 64 0 0,-15-15-160 0 0,-1 15-32 0 0,1 0-224 0 0,0 0 0 0 0,0 15 160 0 0,-15 0 192 0 0,0 14-64 0 0,-15 1 32 0 0,0 0 32 0 0,15-1 0 0 0,-15 1-64 0 0,1-15 32 0 0,-1-1-128 0 0,15 1-64 0 0,-15 0-32 0 0,0-15 0 0 0,0-15 96 0 0,1 0 0 0 0,14-14 160 0 0,-15-1 64 0 0,15-14-64 0 0,0 14-32 0 0,15 1-32 0 0,-15-1-64 0 0,14 0-64 0 0,1 1-32 0 0,-15 14 64 0 0,15 15 64 0 0,0-15-64 0 0,0 30-160 0 0,-1 0 0 0 0,-14 14 160 0 0,-14 1 96 0 0,14 14 96 0 0,-15-14 0 0 0,0 14 64 0 0,-15-14 0 0 0,16 14 32 0 0,-16-29-128 0 0,15 15-32 0 0,0-15-192 0 0,1-1-64 0 0,-1-14-32 0 0,0 0 64 0 0,0 0 128 0 0,0-14 64 0 0,15-1 0 0 0,0-15 32 0 0,15 1-64 0 0,0-16 64 0 0,0 16-128 0 0,0-1 0 0 0,14 15-32 0 0,-14 0 0 0 0,15 1-96 0 0,-16-1 32 0 0,1 15 0 0 0,0 15-32 0 0,0-1 32 0 0,-15 16 0 0 0,15-15 160 0 0,-15 14 96 0 0,0 1 32 0 0,-15-15 64 0 0,15 14-64 0 0,0-14 0 0 0,-15 15-192 0 0,0-15 32 0 0,15-1 0 0 0,-15-14 0 0 0,1 0 0 0 0,-1 0 0 0 0,0 0 128 0 0,15-29 64 0 0,-15 14-64 0 0,15-15-96 0 0,0 16 0 0 0,0-16-32 0 0,15 0 0 0 0,-15 16 0 0 0,15-1-96 0 0,0 15 64 0 0,-15 15-32 0 0,14-1 0 0 0,1-14-160 0 0,0 30-96 0 0,0-15 32 0 0,-15 0 96 0 0,15-1 224 0 0,-15 1 224 0 0,0 0 0 0 0,-15 0 96 0 0,0 0-64 0 0,-15-1-384 0 0,16 1-64 0 0,-16-15-96 0 0,0 0 0 0 0,16 0 160 0 0,-1-15 32 0 0,0 1 256 0 0,0-1 128 0 0,0-15-256 0 0,15 1-64 0 0,15-16-128 0 0,-15 16 96 0 0,15-1-64 0 0,0 0-32 0 0,14 16 0 0 0,-14-1 96 0 0,0 0 0 0 0,15 15 32 0 0,-16 0-288 0 0,1 15-64 0 0,-15 14 128 0 0,15 1 96 0 0,-15 14-64 0 0,0-14 64 0 0,0 0-992 0 0,-15-1-448 0 0,-14 1-1248 0 0,29-30-3039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14"/>
    </inkml:context>
    <inkml:brush xml:id="br0">
      <inkml:brushProperty name="width" value="0.1" units="cm"/>
      <inkml:brushProperty name="height" value="0.1" units="cm"/>
      <inkml:brushProperty name="color" value="#E71224"/>
    </inkml:brush>
  </inkml:definitions>
  <inkml:trace contextRef="#ctx0" brushRef="#br0">15722 3990 3327 0 0,'0'15'1312'0'0,"29"0"-896"0"0,-29-1-352 0 0,-15-14-2176 0 0,15-14 4800 0 0,0 14-8383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15"/>
    </inkml:context>
    <inkml:brush xml:id="br0">
      <inkml:brushProperty name="width" value="0.1" units="cm"/>
      <inkml:brushProperty name="height" value="0.1" units="cm"/>
      <inkml:brushProperty name="color" value="#E71224"/>
    </inkml:brush>
  </inkml:definitions>
  <inkml:trace contextRef="#ctx0" brushRef="#br0">15779 4015 6847 0 0,'14'-15'512'0'0,"1"-14"-256"0"0,-15 14-128 0 0,15 15-96 0 0,0-15-96 0 0,0 15-32 0 0,-1 15-288 0 0,-14 0 192 0 0,0 14 320 0 0,0-14 192 0 0,-14 15-64 0 0,-1-15-64 0 0,0 14 160 0 0,-15-14 96 0 0,16 15-96 0 0,-1-16 32 0 0,-15-14-96 0 0,15 0 64 0 0,1 0 96 0 0,-1 0 32 0 0,0-14-256 0 0,15-1-128 0 0,0-15-64 0 0,0 15 32 0 0,0-14-96 0 0,15 14 0 0 0,0 0-32 0 0,14 15 0 0 0,-14 15 64 0 0,0-15-96 0 0,-15 15 64 0 0,15 0-32 0 0,-1 14 0 0 0,-14-14 64 0 0,-14 15 64 0 0,14-1-32 0 0,-15 1 64 0 0,15-1 64 0 0,-15-14 64 0 0,0 0-192 0 0,-14 0-64 0 0,14-15 0 0 0,0 0 64 0 0,0 0-64 0 0,0-15-64 0 0,1-15 64 0 0,14 16 0 0 0,-15-16 32 0 0,15 0 64 0 0,15 16-32 0 0,-15-1-32 0 0,14-15-64 0 0,1 15-32 0 0,15 1 64 0 0,-1 14 64 0 0,1-15-64 0 0,0 15 0 0 0,-1 15 32 0 0,-14-15 0 0 0,15 14-96 0 0,-16-14 64 0 0,1 30 96 0 0,0-15 32 0 0,-15 0 96 0 0,0 14 96 0 0,-15 16 0 0 0,0-31 0 0 0,1 16-32 0 0,-1-15 0 0 0,0 0-128 0 0,0-1-32 0 0,-14-14-256 0 0,14-29-64 0 0,0 14 128 0 0,15-15 96 0 0,-15-14 32 0 0,15 0-32 0 0,0 14 32 0 0,15-14-32 0 0,0-1 0 0 0,0 16 64 0 0,-1-1-96 0 0,1 15-64 0 0,15 0-32 0 0,-15 15 96 0 0,-1 30-288 0 0,1-15-96 0 0,-15 14-288 0 0,15 1-96 0 0,-15 0-1568 0 0,15-16-1312 0 0,-15 16 1280 0 0,0-30 641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16"/>
    </inkml:context>
    <inkml:brush xml:id="br0">
      <inkml:brushProperty name="width" value="0.1" units="cm"/>
      <inkml:brushProperty name="height" value="0.1" units="cm"/>
      <inkml:brushProperty name="color" value="#E71224"/>
    </inkml:brush>
  </inkml:definitions>
  <inkml:trace contextRef="#ctx0" brushRef="#br0">16716 3935 4223 0 0,'0'15'2368'0'0,"15"-1"-2272"0"0,-15 1 672 0 0,15-15-544 0 0,0 0 576 0 0,0 0-512 0 0,-1 0-96 0 0,16 0 96 0 0,0 0 64 0 0,-1 0-64 0 0,-14 0 0 0 0,15-15-96 0 0,14 15 32 0 0,-14 0-128 0 0,14 0-64 0 0,-14 0 0 0 0,14 0-32 0 0,0 15 0 0 0,-14-15 0 0 0,14 15 64 0 0,-14-15 32 0 0,14 15 160 0 0,16-15 96 0 0,-16 15-64 0 0,15-15 0 0 0,-14 0-96 0 0,-1 14-32 0 0,0-14-32 0 0,1 0 64 0 0,14 0-96 0 0,0 0 0 0 0,-14 15-96 0 0,-1-15-96 0 0,1 0 192 0 0,14 0 160 0 0,0 0 0 0 0,0 0 32 0 0,0 0-32 0 0,-14-15 0 0 0,14 15-224 0 0,0-14 0 0 0,0 14-32 0 0,1-15 64 0 0,-16 15-32 0 0,15 0-32 0 0,0 0-64 0 0,15 0 32 0 0,-14 0 32 0 0,-1 15 64 0 0,-15-15-32 0 0,30 0 64 0 0,-15 0-128 0 0,1 0 0 0 0,-1 0 96 0 0,-15 0 32 0 0,30-15 32 0 0,-15 0 64 0 0,16 0-96 0 0,-16 0-64 0 0,0 15 64 0 0,-15-14 64 0 0,1 14-224 0 0,14-15 0 0 0,-15 15 0 0 0,1 0 96 0 0,-16 0-64 0 0,1 0 0 0 0,-15 0 32 0 0,14 0 0 0 0,-14 0 64 0 0,0 0 32 0 0,0 0-32 0 0,0 0 32 0 0,-15-15 0 0 0,-15 15-192 0 0,0-15 32 0 0,-15 15 0 0 0,16 0 0 0 0,-31 0 0 0 0,16 0 0 0 0,-16 0 64 0 0,1 15 64 0 0,-15-15-32 0 0,-1 0 64 0 0,1 15-64 0 0,15-15 64 0 0,-30 0 0 0 0,14 0 32 0 0,-14 15 0 0 0,15-15 0 0 0,-15 0-64 0 0,15 0-64 0 0,0 0 32 0 0,0 0-32 0 0,-1 0 0 0 0,1 0 0 0 0,0 0 128 0 0,0 14 64 0 0,0-14-64 0 0,-1 15-96 0 0,1 0 0 0 0,0-15-32 0 0,15 15 64 0 0,-16-15 32 0 0,1 15 32 0 0,0-15 0 0 0,15 14 0 0 0,-1-14 0 0 0,1 0-64 0 0,-1 0 32 0 0,1 15-64 0 0,0-15 64 0 0,-1 0 0 0 0,1 0 32 0 0,-1 0-64 0 0,16 0-64 0 0,-16 0 96 0 0,1 0 0 0 0,-1 0-32 0 0,1 15-64 0 0,14-15 160 0 0,-14 0 32 0 0,14 0-160 0 0,1 15-64 0 0,14-15-96 0 0,-15 15 96 0 0,16-1-160 0 0,-1-14 64 0 0,0 0-576 0 0,0 15-256 0 0,0-15-2176 0 0,-14 0-992 0 0,-1-15 576 0 0,30 15-1855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17"/>
    </inkml:context>
    <inkml:brush xml:id="br0">
      <inkml:brushProperty name="width" value="0.1" units="cm"/>
      <inkml:brushProperty name="height" value="0.1" units="cm"/>
      <inkml:brushProperty name="color" value="#E71224"/>
    </inkml:brush>
  </inkml:definitions>
  <inkml:trace contextRef="#ctx0" brushRef="#br0">12011 3988 4479 0 0,'-15'15'2432'0'0,"30"-1"-2560"0"0,0-28 2080 0 0,0-1-800 0 0,-1 0-256 0 0,1 15-672 0 0,0-15-64 0 0,0 15-96 0 0,14 0 32 0 0,-14 0-64 0 0,15 0-32 0 0,-1 0 160 0 0,1 15 32 0 0,0 0 0 0 0,-1-15 32 0 0,16 0-64 0 0,-1 15 64 0 0,0-15-128 0 0,16 0-64 0 0,-16 14 64 0 0,0-14 64 0 0,1 0 0 0 0,-1 0 0 0 0,16 15-32 0 0,-16-15 0 0 0,0 0 0 0 0,1 15 0 0 0,14-15 0 0 0,0 0 64 0 0,0 0-32 0 0,1 15 64 0 0,-16-15-128 0 0,15 0 0 0 0,-14 0-32 0 0,14 0-64 0 0,-15 0 32 0 0,1 0 32 0 0,-1 0-32 0 0,0 0 64 0 0,1 0-64 0 0,-16 0 64 0 0,31 0-64 0 0,-16 0 64 0 0,-14 0-64 0 0,-1 0-32 0 0,16 0 32 0 0,-31 0 32 0 0,16 0-32 0 0,0 0-32 0 0,-16 0 32 0 0,16 0 32 0 0,-15 0-32 0 0,0 0 128 0 0,-15-15 288 0 0,-15 15-64 0 0,0 0-288 0 0,0-15-96 0 0,-14 15-32 0 0,-16 0 32 0 0,16 0 64 0 0,-1 0-32 0 0,0 0-32 0 0,1 0-64 0 0,-1 0 32 0 0,1 0 32 0 0,-16 0 64 0 0,1 0-32 0 0,14 0-32 0 0,-14 0 96 0 0,14 0 64 0 0,-14-15 0 0 0,-1 15 0 0 0,1 0-96 0 0,-15 0 32 0 0,14 0-64 0 0,-14 0 64 0 0,15 0-128 0 0,-1 0 0 0 0,-14 15 32 0 0,15-15 0 0 0,-15 0 0 0 0,14 0 64 0 0,-14 0-32 0 0,0 15-32 0 0,-15-15 32 0 0,14 0 32 0 0,16 0-32 0 0,-15 15 64 0 0,14-15-64 0 0,1 0-32 0 0,0 0 32 0 0,-1 15-32 0 0,16-15 64 0 0,-16 0 32 0 0,16 0-256 0 0,14 0-64 0 0,-15 0-32 0 0,15 0 64 0 0,1 0-928 0 0,14-15-6784 0 0,0 15-191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18"/>
    </inkml:context>
    <inkml:brush xml:id="br0">
      <inkml:brushProperty name="width" value="0.1" units="cm"/>
      <inkml:brushProperty name="height" value="0.1" units="cm"/>
      <inkml:brushProperty name="color" value="#E71224"/>
    </inkml:brush>
  </inkml:definitions>
  <inkml:trace contextRef="#ctx0" brushRef="#br0">13563 4096 5631 0 0,'14'14'2752'0'0,"1"1"-4576"0"0,0 0 1632 0 0,0-15 1184 0 0,0-15 448 0 0,-15 0-864 0 0,14 15-384 0 0,-14-14-32 0 0,0-1-32 0 0,15 0-64 0 0,15 15 32 0 0,-1 0 32 0 0,1 0-64 0 0,-15 0 32 0 0,14 0-64 0 0,-14 0-32 0 0,0 0 160 0 0,15 15 32 0 0,-30 0 0 0 0,14-15 32 0 0,-14 14 160 0 0,0 1 448 0 0,-14-15-544 0 0,14 15-160 0 0,-15-15-32 0 0,0 0-32 0 0,0 0 32 0 0,0 0-64 0 0,1-15-32 0 0,-16 0 32 0 0,15 1-32 0 0,0-1 0 0 0,1 0 0 0 0,14-15-96 0 0,0 1 64 0 0,0 14-32 0 0,0 0 0 0 0,0 0 64 0 0,14 15 0 0 0,1-14-96 0 0,0 14 0 0 0,0 14 64 0 0,0-14 0 0 0,-1 30-64 0 0,1-15 64 0 0,0 0 32 0 0,-15-1 64 0 0,0 1 160 0 0,0 15 192 0 0,0-15-160 0 0,-15-1-64 0 0,15 1-96 0 0,-15 0-96 0 0,1 0 32 0 0,-16-15 32 0 0,15-15-96 0 0,-14 15-64 0 0,29-15-32 0 0,-15 0 0 0 0,0 1 96 0 0,0-1 64 0 0,15 0 0 0 0,-15 0-32 0 0,15-14 32 0 0,0 14-32 0 0,15 0-160 0 0,15 15 32 0 0,-15 0 64 0 0,14 15 32 0 0,1-15 96 0 0,-15 15-32 0 0,14-15-32 0 0,-14 0 224 0 0,0 14 96 0 0,0 1-160 0 0,-15 0-32 0 0,0 0-224 0 0,0 0-576 0 0,-15-15-224 0 0,0 14-992 0 0,0-14-480 0 0,0 0-448 0 0,15 0-2431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19"/>
    </inkml:context>
    <inkml:brush xml:id="br0">
      <inkml:brushProperty name="width" value="0.1" units="cm"/>
      <inkml:brushProperty name="height" value="0.1" units="cm"/>
      <inkml:brushProperty name="color" value="#E71224"/>
    </inkml:brush>
  </inkml:definitions>
  <inkml:trace contextRef="#ctx0" brushRef="#br0">14032 4049 1279 0 0,'-14'0'768'0'0,"14"15"-832"0"0,0 0 3712 0 0,14-15-1952 0 0,1 0 480 0 0,0 0-864 0 0,0 0-1024 0 0,14 0-32 0 0,1 0-32 0 0,0-15 32 0 0,-1 15 0 0 0,1 0-64 0 0,-1 0-32 0 0,1-15-96 0 0,0 15 32 0 0,-1 0-64 0 0,16 0 64 0 0,-1 0-64 0 0,-14 0-32 0 0,-1 0 32 0 0,16 0-32 0 0,-1 0 256 0 0,1 0 160 0 0,-1 0-64 0 0,0 0-32 0 0,1-15-128 0 0,-16 15-32 0 0,16 0-192 0 0,-16 0 32 0 0,16 0 64 0 0,-16 0 32 0 0,-14 0-32 0 0,15 0 32 0 0,-15 0-128 0 0,-1 0 0 0 0,1 0 96 0 0,0 0 96 0 0,0 0-128 0 0,0 0-32 0 0,-1 0-192 0 0,1 0-1696 0 0,-15-14-704 0 0,-15-16-5216 0 0,15 30 5313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20"/>
    </inkml:context>
    <inkml:brush xml:id="br0">
      <inkml:brushProperty name="width" value="0.1" units="cm"/>
      <inkml:brushProperty name="height" value="0.1" units="cm"/>
      <inkml:brushProperty name="color" value="#E71224"/>
    </inkml:brush>
  </inkml:definitions>
  <inkml:trace contextRef="#ctx0" brushRef="#br0">11404 5461 2047 0 0,'14'0'4032'0'0,"-14"0"-10111"0"0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21"/>
    </inkml:context>
    <inkml:brush xml:id="br0">
      <inkml:brushProperty name="width" value="0.1" units="cm"/>
      <inkml:brushProperty name="height" value="0.1" units="cm"/>
      <inkml:brushProperty name="color" value="#E71224"/>
    </inkml:brush>
  </inkml:definitions>
  <inkml:trace contextRef="#ctx0" brushRef="#br0">11450 5529 7231 0 0,'0'14'800'0'0,"0"1"-448"0"0,-15 0-64 0 0,0 0-64 0 0,15 0 32 0 0,-14-15 0 0 0,-1-15-64 0 0,0 0-32 0 0,15-15-32 0 0,-15 16 0 0 0,15-16 0 0 0,0 15 0 0 0,0-14 0 0 0,0 14-160 0 0,15 0-32 0 0,0 0 32 0 0,14 0 64 0 0,1 15-64 0 0,0 0-64 0 0,-1 0 64 0 0,1 15 0 0 0,-1 0 96 0 0,-14 0 96 0 0,0 0 224 0 0,0-1 576 0 0,-30 1-512 0 0,15 0-192 0 0,-15 0 0 0 0,-14 0-224 0 0,-1-1-32 0 0,0 1 0 0 0,16-30 64 0 0,-16 1-96 0 0,0-1 0 0 0,16 0 32 0 0,-1 0 0 0 0,0-14-96 0 0,0 14 0 0 0,15 0-32 0 0,0 0 0 0 0,0 0 0 0 0,15 1 96 0 0,0 14-64 0 0,14-15-32 0 0,1 15 96 0 0,0 0 0 0 0,-16 15 32 0 0,1-1 0 0 0,0 1 128 0 0,0 0 64 0 0,-15 15 0 0 0,0-1 32 0 0,-15 1-64 0 0,0-15 64 0 0,0 14-64 0 0,1-14 0 0 0,-16-15-32 0 0,15 0 0 0 0,0 0-64 0 0,1-15-128 0 0,14 0-32 0 0,-15-14 64 0 0,15 14 0 0 0,0 0-64 0 0,0 0 64 0 0,15 1-416 0 0,-1 28-2080 0 0,-14-14-7679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22"/>
    </inkml:context>
    <inkml:brush xml:id="br0">
      <inkml:brushProperty name="width" value="0.1" units="cm"/>
      <inkml:brushProperty name="height" value="0.1" units="cm"/>
      <inkml:brushProperty name="color" value="#E71224"/>
    </inkml:brush>
  </inkml:definitions>
  <inkml:trace contextRef="#ctx0" brushRef="#br0">12113 5381 6271 0 0,'0'-15'3456'0'0,"14"15"-3456"0"0,1 0-288 0 0,0 0 192 0 0,0 0 96 0 0,0 15 0 0 0,-1-15 0 0 0,1 0 256 0 0,0 14 160 0 0,0-14 832 0 0,0 0-640 0 0,-1 0 480 0 0,1 0-640 0 0,0 0-128 0 0,0 0-192 0 0,0 15 0 0 0,14-15 0 0 0,1 0-64 0 0,-1 0-64 0 0,1 0 96 0 0,14 0 0 0 0,-14 0 96 0 0,0 0 96 0 0,-1 0-128 0 0,16 0-32 0 0,-16 0-64 0 0,1 0 32 0 0,0 0-64 0 0,-1 0 64 0 0,1 0 0 0 0,-1 0 96 0 0,1 0 32 0 0,0 0 32 0 0,-1 0-128 0 0,1 0-32 0 0,-1 0-32 0 0,16 0 32 0 0,-16 0-64 0 0,16 0 64 0 0,-16 0 0 0 0,1 15 32 0 0,0-15-64 0 0,-1 0-64 0 0,1 0 32 0 0,-1 15-32 0 0,1-15 64 0 0,0 0 32 0 0,-1 0 32 0 0,1-15 0 0 0,-1 15 0 0 0,-14 0 0 0 0,15 0-64 0 0,-1 0 32 0 0,-14 0-64 0 0,15 0-32 0 0,-15 0 32 0 0,14 0-32 0 0,16 0 64 0 0,-16-15 32 0 0,16 15-128 0 0,-16 0-32 0 0,1 0 96 0 0,-1 0 32 0 0,1 0 64 0 0,14-15 0 0 0,-29 15-160 0 0,15 0-32 0 0,-1 0 32 0 0,-14 0 0 0 0,15 0 32 0 0,-15 0 64 0 0,14 0-192 0 0,-14 0 32 0 0,0 0 160 0 0,0 0 128 0 0,-1 0-64 0 0,1 0-96 0 0,-30-29-9280 0 0,15 29 65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09.844"/>
    </inkml:context>
    <inkml:brush xml:id="br0">
      <inkml:brushProperty name="width" value="0.1" units="cm"/>
      <inkml:brushProperty name="height" value="0.1" units="cm"/>
      <inkml:brushProperty name="color" value="#E71224"/>
    </inkml:brush>
  </inkml:definitions>
  <inkml:trace contextRef="#ctx0" brushRef="#br0">23132 6385 7551 0 0,'0'-15'2816'0'0,"-15"0"-1888"0"0,15 0-1408 0 0,-14 15-160 0 0,14-29 512 0 0,0 14 352 0 0,-15-15 160 0 0,15 16 96 0 0,-15-16 32 0 0,0 15-128 0 0,-14-14-64 0 0,14-16-192 0 0,0 1-32 0 0,-15 14 32 0 0,1-14 64 0 0,-16-1-32 0 0,1 1 64 0 0,0 0-64 0 0,14-1 64 0 0,-14 16-288 0 0,-1-1 0 0 0,-14-14-64 0 0,0-1 64 0 0,14 16 32 0 0,1-1 32 0 0,-15 0 192 0 0,0 1 192 0 0,-15-1 0 0 0,14 15 96 0 0,16-14-256 0 0,-30 14-128 0 0,0-15-64 0 0,0 16 32 0 0,0-1-32 0 0,-15-15-32 0 0,0 15-64 0 0,15 1 32 0 0,-15-1 160 0 0,1-15 64 0 0,-1 30 0 0 0,0-29-32 0 0,-15 14-96 0 0,16 0 32 0 0,-1 15-128 0 0,-15 0 0 0 0,1 0-32 0 0,-16 0 0 0 0,1 0 0 0 0,14 30 0 0 0,0-1 64 0 0,16 1 0 0 0,-16-15 0 0 0,15 14 64 0 0,0 1-32 0 0,1 14 64 0 0,-1 1-128 0 0,15 14 0 0 0,0-15 32 0 0,15 15 64 0 0,-1 15-32 0 0,1 0-32 0 0,0-14-128 0 0,15-1-64 0 0,-1 15 160 0 0,1 0 64 0 0,-1 0-64 0 0,16 0 32 0 0,-1 15 64 0 0,15-15 96 0 0,1 14-64 0 0,14-14 0 0 0,14 0-32 0 0,-14 15-64 0 0,30-15 32 0 0,0 0 32 0 0,-1 0-32 0 0,16 0 64 0 0,-1-14-64 0 0,0-1-32 0 0,16 0 32 0 0,14 0-32 0 0,0 15 0 0 0,0-29 0 0 0,14 14 0 0 0,1-30 0 0 0,0 16 64 0 0,15-16 32 0 0,-1 1-32 0 0,1-15-64 0 0,14 14-64 0 0,-14 1-32 0 0,14-15 128 0 0,16 0 32 0 0,-1-15-96 0 0,-15 0-32 0 0,1-15 96 0 0,29 0 96 0 0,0 0 32 0 0,0-29 0 0 0,-15 14-96 0 0,-15-14 32 0 0,1 14-64 0 0,-1 1-32 0 0,-14-16-64 0 0,-1 16 32 0 0,1-16 96 0 0,-30-14 32 0 0,0 0-32 0 0,0 14-64 0 0,0-29 96 0 0,-15 0 0 0 0,0 15 32 0 0,1-15 64 0 0,-16-15-160 0 0,0 15-32 0 0,-14 0 0 0 0,-15-15 0 0 0,0 15 64 0 0,-1-14 96 0 0,-14-1-128 0 0,0 0-32 0 0,0 15-64 0 0,-14 0 0 0 0,14 15 0 0 0,-15 0 0 0 0,0-1-96 0 0,-29 16 32 0 0,-1 0-96 0 0,1-1 0 0 0,-15 16-224 0 0,-1 14-128 0 0,1-15 96 0 0,-15 15 32 0 0,15 1-224 0 0,0-1-32 0 0,14 0-1760 0 0,16 0-704 0 0,-1-14 160 0 0,30 29-1951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23"/>
    </inkml:context>
    <inkml:brush xml:id="br0">
      <inkml:brushProperty name="width" value="0.1" units="cm"/>
      <inkml:brushProperty name="height" value="0.1" units="cm"/>
      <inkml:brushProperty name="color" value="#E71224"/>
    </inkml:brush>
  </inkml:definitions>
  <inkml:trace contextRef="#ctx0" brushRef="#br0">14352 5438 3071 0 0,'15'14'1568'0'0,"0"-14"-960"0"0,-15 15 672 0 0,0 0 2208 0 0,0-30-1472 0 0,14 0-1824 0 0,1 1-224 0 0,0-1 0 0 0,0 0 32 0 0,0 15 0 0 0,-1 0 64 0 0,1 0 192 0 0,0 0-160 0 0,0 15 96 0 0,-15 0 32 0 0,0 29 32 0 0,0-14 0 0 0,0-16 0 0 0,-15 16 64 0 0,0 0-32 0 0,0-15 0 0 0,1-1-160 0 0,-16-14-32 0 0,15 15-96 0 0,-14-15-32 0 0,14 0-32 0 0,0-15 0 0 0,-15 15-96 0 0,30-29-32 0 0,-14 14 160 0 0,-1 0 64 0 0,15-15 32 0 0,15 16 32 0 0,-15-1-128 0 0,14 0 0 0 0,-14 0 32 0 0,15 0 0 0 0,15 15-96 0 0,-15-14 64 0 0,-1 14-32 0 0,16 0 0 0 0,-15 0 64 0 0,-15 14 64 0 0,15-14 96 0 0,-15 15 64 0 0,0 0 32 0 0,-15 0 64 0 0,15 14-224 0 0,-15-14-128 0 0,0 0 64 0 0,0 15 32 0 0,1-30-96 0 0,-1 15-32 0 0,0-15-64 0 0,0 0 96 0 0,0-15-64 0 0,15-15-32 0 0,-14 15 0 0 0,14 0 96 0 0,14-14 0 0 0,-14 14 32 0 0,0 0-96 0 0,15 0 0 0 0,0 15 64 0 0,15 0-64 0 0,-16 0 32 0 0,16 15 64 0 0,-15-15 0 0 0,0 15-160 0 0,-1 0 32 0 0,1 0-448 0 0,-15-1-160 0 0,0 1-4128 0 0,-15-30 1984 0 0,15 15-2111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24"/>
    </inkml:context>
    <inkml:brush xml:id="br0">
      <inkml:brushProperty name="width" value="0.1" units="cm"/>
      <inkml:brushProperty name="height" value="0.1" units="cm"/>
      <inkml:brushProperty name="color" value="#E71224"/>
    </inkml:brush>
  </inkml:definitions>
  <inkml:trace contextRef="#ctx0" brushRef="#br0">14917 5444 7423 0 0,'15'0'2688'0'0,"0"0"-2688"0"0,-15 15 128 0 0,15-15 64 0 0,14 0 480 0 0,1 0 192 0 0,-15 0-64 0 0,14 0-32 0 0,-14 0-224 0 0,15 0 0 0 0,-16-15-256 0 0,16 15-32 0 0,-15 0 0 0 0,14-15 0 0 0,1 15-128 0 0,0 0-32 0 0,-1 0-96 0 0,16 0-32 0 0,-1 0 96 0 0,-14 0 32 0 0,14 15-128 0 0,-14-15 32 0 0,29 0 128 0 0,0 0 160 0 0,-14 0-32 0 0,14 0 96 0 0,0 0-192 0 0,-15 0-96 0 0,1 0 32 0 0,14-15 0 0 0,-15 15-32 0 0,16 0-64 0 0,-31 0 32 0 0,16 0 32 0 0,-1 0 32 0 0,0 0 32 0 0,1 0 0 0 0,-1 0 64 0 0,-14 0 32 0 0,14 0 96 0 0,-14 0-96 0 0,-15 0 32 0 0,14 0-224 0 0,-14 0-32 0 0,15 0 64 0 0,-16 15 32 0 0,16-15-32 0 0,-15 0-64 0 0,14 0 96 0 0,-14 15-64 0 0,0-15-32 0 0,15 0 32 0 0,-1 0-32 0 0,-14 15 0 0 0,0-15 0 0 0,14 0 0 0 0,-14 0 0 0 0,0 0-128 0 0,0 0 64 0 0,0 0-384 0 0,-1 0 64 0 0,1 0-1088 0 0,0-15-4480 0 0,-15 15-5183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25"/>
    </inkml:context>
    <inkml:brush xml:id="br0">
      <inkml:brushProperty name="width" value="0.1" units="cm"/>
      <inkml:brushProperty name="height" value="0.1" units="cm"/>
      <inkml:brushProperty name="color" value="#E71224"/>
    </inkml:brush>
  </inkml:definitions>
  <inkml:trace contextRef="#ctx0" brushRef="#br0">16938 5567 2047 0 0,'-14'0'1440'0'0,"14"-15"3840"0"0,0 0-4928 0 0,0 0 0 0 0,0 0 448 0 0,0 1-288 0 0,14-1 64 0 0,-14 0-192 0 0,15 0 160 0 0,-15 0-320 0 0,15 15-224 0 0,0 15 32 0 0,-15 0 32 0 0,-15 0 32 0 0,15 14 224 0 0,-15-14 128 0 0,0 0-160 0 0,1 0-32 0 0,-1 14 64 0 0,-15-29 32 0 0,15 15-32 0 0,-14-15-32 0 0,14 0-32 0 0,0 0 0 0 0,0-29-128 0 0,15 14-32 0 0,0-15-32 0 0,15 15 32 0 0,0 1-64 0 0,0-1-32 0 0,14 0 32 0 0,-14 0-32 0 0,15 0-96 0 0,-15 15 64 0 0,14-14 32 0 0,1 14 0 0 0,-1 14-160 0 0,-14-14 32 0 0,0 0 64 0 0,0 15 96 0 0,-15 0 128 0 0,0 0 64 0 0,-15 14-32 0 0,15-14 32 0 0,-15 15-128 0 0,0-15-64 0 0,-14-1 0 0 0,14 1 32 0 0,0 0-96 0 0,-14-15 0 0 0,14 0-32 0 0,-15-15 0 0 0,15 0 0 0 0,15-14 0 0 0,-14 14 64 0 0,14-15 0 0 0,14 16-96 0 0,-14-1 0 0 0,0 0 64 0 0,15 0 0 0 0,0 0-128 0 0,15 15-608 0 0,-16 0-2240 0 0,1 0 288 0 0,15 0-608 0 0,-30 0-2943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26"/>
    </inkml:context>
    <inkml:brush xml:id="br0">
      <inkml:brushProperty name="width" value="0.1" units="cm"/>
      <inkml:brushProperty name="height" value="0.1" units="cm"/>
      <inkml:brushProperty name="color" value="#E71224"/>
    </inkml:brush>
  </inkml:definitions>
  <inkml:trace contextRef="#ctx0" brushRef="#br0">17677 5402 6143 0 0,'-14'-15'3456'0'0,"-1"15"-3936"0"0,30 15-672 0 0,-1 0 1920 0 0,1-15 128 0 0,0 14-32 0 0,15-14 32 0 0,-16 15-192 0 0,1-15 160 0 0,15 0-224 0 0,-1 0-32 0 0,1 15-96 0 0,0-15-192 0 0,-1 0-64 0 0,-14 0-64 0 0,15 0-32 0 0,14 0-96 0 0,-14 0 32 0 0,-1 0 0 0 0,1 0 32 0 0,14 0-64 0 0,-14 0 32 0 0,-1 15-128 0 0,1-15 0 0 0,14 0 160 0 0,-14 0 64 0 0,14 15-64 0 0,-14-15-96 0 0,14 0 128 0 0,-14 0 32 0 0,14 14-64 0 0,-14-14-32 0 0,0 0-32 0 0,14 0-64 0 0,0 0 32 0 0,1 0 32 0 0,-1 0-32 0 0,-14 0 64 0 0,14 0-64 0 0,1 15 64 0 0,-1-15 0 0 0,0 0 96 0 0,-14 0-96 0 0,14 0-64 0 0,1 0 64 0 0,-1 0 0 0 0,1 0-32 0 0,-1 0 32 0 0,1 0-128 0 0,-1-15 0 0 0,0 15 32 0 0,-14 0 0 0 0,14 0 0 0 0,-14-14 64 0 0,14 14-32 0 0,1 0 64 0 0,-16 0-128 0 0,16 0 0 0 0,-1 0 32 0 0,-14 0 0 0 0,-1 0 0 0 0,16 0 0 0 0,-16 0 0 0 0,1 0 0 0 0,0 0 0 0 0,-1 0 0 0 0,16 0 0 0 0,-16 0 0 0 0,1 0 64 0 0,-1 0 32 0 0,-14 0-128 0 0,15 0 32 0 0,-15 0-64 0 0,-1 0 0 0 0,1 0 64 0 0,15 0 0 0 0,-15 0 0 0 0,-1 0 64 0 0,1 0-32 0 0,0 0-288 0 0,0 0-992 0 0,-15 0-15775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27"/>
    </inkml:context>
    <inkml:brush xml:id="br0">
      <inkml:brushProperty name="width" value="0.1" units="cm"/>
      <inkml:brushProperty name="height" value="0.1" units="cm"/>
      <inkml:brushProperty name="color" value="#E71224"/>
    </inkml:brush>
  </inkml:definitions>
  <inkml:trace contextRef="#ctx0" brushRef="#br0">20418 5461 4095 0 0,'-29'0'2304'0'0,"44"0"-2304"0"0,-15 0-6399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28"/>
    </inkml:context>
    <inkml:brush xml:id="br0">
      <inkml:brushProperty name="width" value="0.1" units="cm"/>
      <inkml:brushProperty name="height" value="0.1" units="cm"/>
      <inkml:brushProperty name="color" value="#E71224"/>
    </inkml:brush>
  </inkml:definitions>
  <inkml:trace contextRef="#ctx0" brushRef="#br0">20399 5514 7231 0 0,'15'0'544'0'0,"0"-30"128"0"0,0 15 0 0 0,0 0-32 0 0,-1-14 32 0 0,1-1 32 0 0,15 15-192 0 0,-15-14-32 0 0,-1 14-288 0 0,16-15-128 0 0,-15 30-128 0 0,14-14 32 0 0,-14 14-32 0 0,0 14 0 0 0,0 1 64 0 0,0 15 64 0 0,-15-15 32 0 0,0 14 32 0 0,-15 1 288 0 0,15-15 192 0 0,-15 14-256 0 0,-15 1-96 0 0,16-1-32 0 0,-1-14 0 0 0,-15 0-32 0 0,15 0-32 0 0,1-15-96 0 0,-1-15 32 0 0,0 15 0 0 0,-15-15 32 0 0,16 0-64 0 0,14 1-64 0 0,0-1-64 0 0,14 0-32 0 0,1 0-160 0 0,0 0 224 0 0,15 15 0 0 0,-16-14 96 0 0,1 14 32 0 0,0 0-128 0 0,0 0 32 0 0,14 14 0 0 0,-14 1 0 0 0,-15 0 64 0 0,-15 0 160 0 0,15 14 192 0 0,-14 1-96 0 0,-1-15 0 0 0,-15 0-288 0 0,15 0-64 0 0,1-1 64 0 0,-16 1 96 0 0,15-15-192 0 0,-14-15-96 0 0,14 1 96 0 0,-15-16 0 0 0,15 0 128 0 0,15 1-96 0 0,0-1 0 0 0,0 0-32 0 0,15 1 0 0 0,0-1 64 0 0,15 15 64 0 0,-16 1-32 0 0,16 14 64 0 0,0 0-224 0 0,-1 14 32 0 0,1 1-32 0 0,-1 0-32 0 0,1 0 192 0 0,-15 14 96 0 0,0 1 32 0 0,-1 0 64 0 0,-14 14 0 0 0,0-14 32 0 0,-14-1 0 0 0,-1 1 0 0 0,0-15-224 0 0,0 0-64 0 0,0-1 0 0 0,-14 1 0 0 0,14-15-64 0 0,0 0 64 0 0,0 0 32 0 0,1-15 0 0 0,14 1 0 0 0,-15-16 0 0 0,15 15-96 0 0,0-14 64 0 0,0 14-32 0 0,15 0 0 0 0,-15 0 0 0 0,14 0-64 0 0,1 0-64 0 0,15 15-32 0 0,-15 0 32 0 0,-1 0 128 0 0,16 0-128 0 0,-15 0 64 0 0,0 15 256 0 0,-15 0 160 0 0,0 0 0 0 0,0 15 0 0 0,0-16-160 0 0,-15 1-96 0 0,0 15-96 0 0,0-15 32 0 0,0-1-32 0 0,-14-14 0 0 0,14 15-160 0 0,0-15 0 0 0,0 0-416 0 0,1 0-64 0 0,14-29-2432 0 0,-45-16-2176 0 0,16 16 1696 0 0,29 29 961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29"/>
    </inkml:context>
    <inkml:brush xml:id="br0">
      <inkml:brushProperty name="width" value="0.1" units="cm"/>
      <inkml:brushProperty name="height" value="0.1" units="cm"/>
      <inkml:brushProperty name="color" value="#E71224"/>
    </inkml:brush>
  </inkml:definitions>
  <inkml:trace contextRef="#ctx0" brushRef="#br0">11785 6638 1663 0 0,'14'0'1024'0'0,"1"0"-672"0"0,-15-15 320 0 0,15 15 32 0 0,0 0-480 0 0,14 0 544 0 0,-14 0-416 0 0,15 15-32 0 0,-15-15 64 0 0,-1 15 288 0 0,-14 14-64 0 0,0 1-32 0 0,-14-15 32 0 0,-1 14-352 0 0,0 1 128 0 0,0-15 64 0 0,0-1-224 0 0,1-14-64 0 0,-1 0-160 0 0,0-29-192 0 0,15-1 0 0 0,0-14 0 0 0,0 14 128 0 0,0 15 96 0 0,15-14 64 0 0,0 14-128 0 0,14 0 32 0 0,1 0 0 0 0,-1 30 0 0 0,1 0 0 0 0,0-15 64 0 0,-1 44 32 0 0,1-14 32 0 0,-15 0 288 0 0,-15-1 96 0 0,14 1 128 0 0,-14-1 0 0 0,-14-14-352 0 0,-1 15-160 0 0,15-15 32 0 0,-30-15 32 0 0,15 14 0 0 0,-14-14-32 0 0,-1-14-256 0 0,1 14-64 0 0,14-15-32 0 0,0 15 64 0 0,0-15 64 0 0,0 0 96 0 0,15 0-64 0 0,15 15 0 0 0,0-14-32 0 0,15 14 0 0 0,-1 0 64 0 0,1 0 0 0 0,-1 14 0 0 0,1-14 0 0 0,-15 15 0 0 0,0 0 0 0 0,-1 0 64 0 0,1 0 32 0 0,-15 14 224 0 0,0-14 128 0 0,-15 15-96 0 0,1-16-32 0 0,-1 1-192 0 0,15 0-32 0 0,-15 0 32 0 0,0-15 0 0 0,-14 0-160 0 0,14-15 32 0 0,0 0 0 0 0,0 0 0 0 0,15-14-96 0 0,0 14 64 0 0,15 0-32 0 0,0-14-64 0 0,14 14-128 0 0,-14 15 128 0 0,0 0 96 0 0,0 0-64 0 0,14 15 32 0 0,-14-15-928 0 0,0 14-384 0 0,0 1-2112 0 0,-15-15-4479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30"/>
    </inkml:context>
    <inkml:brush xml:id="br0">
      <inkml:brushProperty name="width" value="0.1" units="cm"/>
      <inkml:brushProperty name="height" value="0.1" units="cm"/>
      <inkml:brushProperty name="color" value="#E71224"/>
    </inkml:brush>
  </inkml:definitions>
  <inkml:trace contextRef="#ctx0" brushRef="#br0">13446 6746 6271 0 0,'15'0'3328'0'0,"0"0"-3520"0"0,14 0 192 0 0,-14 0 96 0 0,0 0 32 0 0,0-15 64 0 0,14 15 32 0 0,-14 0 96 0 0,0 0-32 0 0,0 0 64 0 0,14 0-64 0 0,16 0 64 0 0,-16 0-64 0 0,16 0 0 0 0,-16 0-160 0 0,16 0-32 0 0,-16 15-32 0 0,16-15 32 0 0,-16 0 64 0 0,16 15 64 0 0,-1-15 32 0 0,1 0 0 0 0,-1 0-64 0 0,0 0-32 0 0,1 14-32 0 0,-1-14 0 0 0,15 0 64 0 0,1 0 32 0 0,-16 15-192 0 0,15-15 0 0 0,-14 0 32 0 0,14 0 96 0 0,0 0 0 0 0,-15-15 64 0 0,16 15 0 0 0,-1 0 32 0 0,0 0-64 0 0,-14-14-32 0 0,29 14-192 0 0,-30 0-32 0 0,15 0 96 0 0,0 0 32 0 0,1 0-96 0 0,-16 0 32 0 0,15 0-64 0 0,-14 0 0 0 0,-1 0 64 0 0,0 0 0 0 0,16 14 192 0 0,-16-14 128 0 0,0 15-96 0 0,1-15-64 0 0,-1 15-64 0 0,1-15-96 0 0,-16 0 96 0 0,16 0 0 0 0,-16 15-32 0 0,16-15 32 0 0,-16 0-64 0 0,16 0-32 0 0,-16 0 32 0 0,-14 0 32 0 0,15 0-32 0 0,-16 0-32 0 0,1 0 32 0 0,15 0 32 0 0,-15 0-32 0 0,-1 0 64 0 0,1 0-64 0 0,0 0-32 0 0,0 0-160 0 0,0 0 192 0 0,-1 0 96 0 0,1 0-128 0 0,0 0-960 0 0,0 0-576 0 0,0 0-2112 0 0,-15 0-7839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31"/>
    </inkml:context>
    <inkml:brush xml:id="br0">
      <inkml:brushProperty name="width" value="0.1" units="cm"/>
      <inkml:brushProperty name="height" value="0.1" units="cm"/>
      <inkml:brushProperty name="color" value="#E71224"/>
    </inkml:brush>
  </inkml:definitions>
  <inkml:trace contextRef="#ctx0" brushRef="#br0">16511 6778 2815 0 0,'15'-15'1536'0'0,"0"15"-64"0"0,-1 0-416 0 0,1 0 64 0 0,0 0 224 0 0,-15 15-576 0 0,0-1-640 0 0,0 1-128 0 0,-15 15 64 0 0,15-15 96 0 0,-15 14 128 0 0,1-14 160 0 0,-1 0 32 0 0,0-15-128 0 0,0 0 32 0 0,0 0-160 0 0,15-15-64 0 0,-14 0-64 0 0,-1-14-96 0 0,15 14-64 0 0,0-15 32 0 0,0 15 96 0 0,15 15 96 0 0,-15-14 0 0 0,14-1 64 0 0,1 15-64 0 0,15 0 0 0 0,-15 0-96 0 0,14 15 32 0 0,-14-15-64 0 0,0 14-32 0 0,0 1 96 0 0,-15 0 0 0 0,14 0-32 0 0,-14 0 32 0 0,0-1 64 0 0,-14 16 64 0 0,14-15-192 0 0,-30 0 0 0 0,15-1 96 0 0,0 1 64 0 0,-14-15-160 0 0,14 0 0 0 0,0 0-96 0 0,0-15 0 0 0,1-14 0 0 0,14 14 0 0 0,0-15 0 0 0,0 1 0 0 0,0 14 0 0 0,14 0-64 0 0,1 0 160 0 0,0 1 32 0 0,0-1-96 0 0,0 15-32 0 0,14 0 32 0 0,-14 0 64 0 0,0 0-64 0 0,0 0 0 0 0,-1 15 96 0 0,-14-1 96 0 0,15 1 64 0 0,-30 0 96 0 0,15 15-160 0 0,-14-16-96 0 0,14 16-32 0 0,-15-15 32 0 0,-15 0-32 0 0,15-15 64 0 0,1 14-64 0 0,-1-14 64 0 0,0-14-64 0 0,0-1-32 0 0,0 0-64 0 0,15 0 32 0 0,0 0-128 0 0,0-14-32 0 0,0 14-704 0 0,0 0-192 0 0,15 0-6176 0 0,-15 15 1121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32"/>
    </inkml:context>
    <inkml:brush xml:id="br0">
      <inkml:brushProperty name="width" value="0.1" units="cm"/>
      <inkml:brushProperty name="height" value="0.1" units="cm"/>
      <inkml:brushProperty name="color" value="#E71224"/>
    </inkml:brush>
  </inkml:definitions>
  <inkml:trace contextRef="#ctx0" brushRef="#br0">17394 6923 6271 0 0,'0'-14'3456'0'0,"15"28"-3776"0"0,-1-14 64 0 0,1-14-64 0 0,0-1 352 0 0,0 15 32 0 0,0 0 288 0 0,-1-15 192 0 0,1 15 480 0 0,15-15-352 0 0,-1 15-96 0 0,-14 0-160 0 0,0-15-32 0 0,0 15 0 0 0,14 0 0 0 0,-14 0-128 0 0,0 0 128 0 0,15-14-160 0 0,-16 14-192 0 0,1 0 0 0 0,0 0-32 0 0,29 0 64 0 0,-29 0 32 0 0,15-15 32 0 0,-1 15 64 0 0,-14 0-32 0 0,0 0 0 0 0,15 0-32 0 0,-16 0 0 0 0,1 0-64 0 0,15 0 32 0 0,-1 0-64 0 0,-14 0 64 0 0,0 15-64 0 0,15-15-32 0 0,-16 0 32 0 0,1 0 32 0 0,30 0 32 0 0,-31 0 32 0 0,16 0 64 0 0,0 0-96 0 0,-16 0 0 0 0,16 0-32 0 0,-15 0-64 0 0,14 0 96 0 0,-14 0 0 0 0,0 0 32 0 0,15 0 0 0 0,-1 0-64 0 0,1 0-64 0 0,-1 0 32 0 0,-14 0-32 0 0,15 0 0 0 0,-15 0 0 0 0,-1 0 64 0 0,16 0 32 0 0,-15 0 32 0 0,14 0-64 0 0,-14 0 32 0 0,0 0-64 0 0,15 0 64 0 0,-16 0-128 0 0,1 0-64 0 0,15 0 128 0 0,-15 0 32 0 0,-1 0 0 0 0,1 0-64 0 0,15 0 32 0 0,-15 0-32 0 0,-1 0 0 0 0,16 0 64 0 0,-15 0-32 0 0,0 0 64 0 0,-1 0-64 0 0,1 0-32 0 0,0 0 96 0 0,0 0-224 0 0,0 0-32 0 0,0 0 64 0 0,-1 0 96 0 0,1 0 160 0 0,15 0-96 0 0,-1 0 128 0 0,-14 0-192 0 0,15 0 32 0 0,-15 0-32 0 0,-1 0 64 0 0,16 0-96 0 0,-15 0 0 0 0,0 0 160 0 0,-1 0 64 0 0,16 0-160 0 0,-15 0 0 0 0,0 0-32 0 0,-1 0 0 0 0,1 0 64 0 0,0 0 96 0 0,0 0-128 0 0,0 0-32 0 0,-1-15-64 0 0,1 15 0 0 0,0 0 0 0 0,15 0 0 0 0,-16 0 128 0 0,1 0 32 0 0,15 0-32 0 0,-15 0-64 0 0,-1 0 32 0 0,1 0-32 0 0,0 0-96 0 0,0 0 64 0 0,0 0 32 0 0,-1 0 0 0 0,1 0 0 0 0,0 0 64 0 0,0 0 32 0 0,0 0-32 0 0,14 0-32 0 0,1 0 32 0 0,-1 0-96 0 0,-14 0 0 0 0,15 0 32 0 0,-15 0 64 0 0,-1 0-32 0 0,1 0-32 0 0,0 0 32 0 0,0 0-32 0 0,0 0-128 0 0,-1 0-3584 0 0,-28 0 960 0 0,14-15-1472 0 0,0 15-4159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09.845"/>
    </inkml:context>
    <inkml:brush xml:id="br0">
      <inkml:brushProperty name="width" value="0.1" units="cm"/>
      <inkml:brushProperty name="height" value="0.1" units="cm"/>
      <inkml:brushProperty name="color" value="#E71224"/>
    </inkml:brush>
  </inkml:definitions>
  <inkml:trace contextRef="#ctx0" brushRef="#br0">22550 5874 3583 0 0,'-15'0'2048'0'0,"0"0"-2080"0"0,0 14 480 0 0,15 1-256 0 0,0 0 352 0 0,0 0-192 0 0,0 0-32 0 0,-15 14 32 0 0,1 75-64 0 0,-1-45-96 0 0,0 30-96 0 0,-15 0-64 0 0,16-15 0 0 0,-1 14-32 0 0,0-14 256 0 0,0 15 224 0 0,15-15-160 0 0,-15-15-32 0 0,1 15-32 0 0,-1-14 0 0 0,15-16 0 0 0,-15 0 64 0 0,0-14-32 0 0,15 0 64 0 0,0-16 160 0 0,0-43 992 0 0,0-1-1184 0 0,0-14 32 0 0,15-15-192 0 0,0-15-32 0 0,0 14-64 0 0,-1-14-64 0 0,1-14 32 0 0,0 14 32 0 0,15 0-96 0 0,-16-15-64 0 0,1 0 64 0 0,30 0 0 0 0,-16 0 32 0 0,-14 15 0 0 0,15 0 0 0 0,-1 15 0 0 0,-14 0-96 0 0,15 0 64 0 0,-1 29-128 0 0,-14-14-32 0 0,29 14 96 0 0,-14 15 32 0 0,0 1 64 0 0,-1 14 0 0 0,16 0 0 0 0,-16 0 0 0 0,-14 0 0 0 0,15 14 64 0 0,-16-14 32 0 0,1 15 32 0 0,0 0 0 0 0,15 0 64 0 0,-16 14-96 0 0,1 1 0 0 0,0 0-32 0 0,0 14-64 0 0,0-14 32 0 0,0 29-32 0 0,-15-15 0 0 0,29 15 0 0 0,-14-14 0 0 0,0 14 0 0 0,-15 0 0 0 0,29 15 0 0 0,-29 0 0 0 0,15-15 64 0 0,0 15-32 0 0,0 0 64 0 0,-15-14-64 0 0,15 14 64 0 0,-15-30-64 0 0,0 15-32 0 0,14-14 32 0 0,-14-16 32 0 0,0 1-96 0 0,0-1 0 0 0,0 1-256 0 0,0 0-480 0 0,0-1 64 0 0,0 1-32 0 0,-14-15 96 0 0,14-1-448 0 0,0 1-96 0 0,0-30-3520 0 0,-30-14 1920 0 0,30 29 577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33"/>
    </inkml:context>
    <inkml:brush xml:id="br0">
      <inkml:brushProperty name="width" value="0.1" units="cm"/>
      <inkml:brushProperty name="height" value="0.1" units="cm"/>
      <inkml:brushProperty name="color" value="#E71224"/>
    </inkml:brush>
  </inkml:definitions>
  <inkml:trace contextRef="#ctx0" brushRef="#br0">20594 6771 3071 0 0,'15'0'1664'0'0,"0"-15"-1824"0"0,-1 1 192 0 0,-14-1-544 0 0,15 15-128 0 0,0-15 256 0 0,15 0 192 0 0,-1 0 1024 0 0,-14 1 512 0 0,15 14 96 0 0,-16 14 96 0 0,1 1-864 0 0,0-15-320 0 0,-15 30-160 0 0,0-15 0 0 0,0 14-96 0 0,-15-14-192 0 0,-14 15-32 0 0,14-1 64 0 0,-15 1 96 0 0,15-1 192 0 0,-14-14 192 0 0,14 0-32 0 0,-15-15 32 0 0,16-15-160 0 0,-16 0 0 0 0,15 1-32 0 0,0-1 96 0 0,1-15-96 0 0,14 15 32 0 0,0-14-96 0 0,0-1 0 0 0,0 1-96 0 0,14 14 32 0 0,1-15 0 0 0,0 30 96 0 0,0 0 96 0 0,0 0 64 0 0,-1 15-160 0 0,16-15-128 0 0,-15 15 32 0 0,0-15 0 0 0,-15 29-128 0 0,14-29 32 0 0,-14 30 0 0 0,-14-15 64 0 0,-1 0 32 0 0,0 14 96 0 0,0 1-32 0 0,0-15 0 0 0,1-1-96 0 0,-1 16-64 0 0,0-30 32 0 0,0 15-32 0 0,0-15 64 0 0,1-15 96 0 0,14-15-128 0 0,0 1 288 0 0,0 14-64 0 0,14 0-288 0 0,1 0-32 0 0,15 15-160 0 0,-15-14 64 0 0,-1 14 96 0 0,1 0-32 0 0,0 0-32 0 0,-15 14 160 0 0,15 1 96 0 0,-15 15 352 0 0,-15-1-352 0 0,0 1-96 0 0,0-15 0 0 0,1 14-32 0 0,-1-14 0 0 0,0 0 64 0 0,0 0-96 0 0,-14 0 0 0 0,14-15-96 0 0,0-15 128 0 0,0 15 64 0 0,15-30-32 0 0,15 15 64 0 0,-15-14-64 0 0,15 14-32 0 0,0-15 32 0 0,-1 16-32 0 0,1-1-96 0 0,15 15 64 0 0,-15-15-32 0 0,14 15-64 0 0,-14 15 224 0 0,0-15 160 0 0,0 15-64 0 0,-1 14 64 0 0,-14-14-384 0 0,-14 0-64 0 0,14 14-544 0 0,-15-14-160 0 0,-15-15-1376 0 0,-14 0-608 0 0,-15 0-416 0 0,59 0-2655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34"/>
    </inkml:context>
    <inkml:brush xml:id="br0">
      <inkml:brushProperty name="width" value="0.1" units="cm"/>
      <inkml:brushProperty name="height" value="0.1" units="cm"/>
      <inkml:brushProperty name="color" value="#E71224"/>
    </inkml:brush>
  </inkml:definitions>
  <inkml:trace contextRef="#ctx0" brushRef="#br0">11630 7872 3327 0 0,'-15'0'1312'0'0,"30"-15"-608"0"0,-15 0 128 0 0,15 15-640 0 0,0 0 32 0 0,-1 0 704 0 0,1 0-544 0 0,0 15 32 0 0,0 0-256 0 0,0 0 320 0 0,-1 14 160 0 0,-14 1 96 0 0,15-15 32 0 0,-15 14-64 0 0,-15 1-64 0 0,15-1-256 0 0,-14-14-160 0 0,-1-15-128 0 0,0 0-64 0 0,15-15 32 0 0,-15-14-32 0 0,15 14 64 0 0,0 0-64 0 0,0-14-32 0 0,0 14-128 0 0,15 0 0 0 0,15 0 64 0 0,-16 0 32 0 0,1 15 32 0 0,15-14 0 0 0,-1 14 0 0 0,-14 0 0 0 0,15 0 64 0 0,14 14 96 0 0,-14-14-64 0 0,-15 15 0 0 0,-1 0-32 0 0,-14 0-64 0 0,0 0 32 0 0,-14 14 32 0 0,-1 1 96 0 0,0-1 128 0 0,0 1 64 0 0,-14-15 32 0 0,14 0-64 0 0,0-1-32 0 0,-15-28-96 0 0,16-1-32 0 0,-1 0-192 0 0,15 0 32 0 0,-15 0-64 0 0,15 1-64 0 0,0-16 96 0 0,0 15 64 0 0,15-14 0 0 0,-15 14-32 0 0,15-15-64 0 0,-1 30 32 0 0,1-15 32 0 0,0 15 0 0 0,0-14 0 0 0,0 14 64 0 0,-1 0 32 0 0,-14 14 32 0 0,15 1-64 0 0,-15 15-64 0 0,-15-15 96 0 0,15-1 0 0 0,-14 31-32 0 0,-1-16 32 0 0,0-14 0 0 0,0 15 32 0 0,0-15 0 0 0,1-15 64 0 0,-16 0 96 0 0,15-15-288 0 0,0 0-64 0 0,1-15 32 0 0,-1 16 64 0 0,15-16 0 0 0,-15 15-32 0 0,15-14-96 0 0,15 29 32 0 0,0-15-64 0 0,-1 15 64 0 0,1 15 64 0 0,0-1 32 0 0,-15 1-480 0 0,0 0-2144 0 0,0-15-11039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35"/>
    </inkml:context>
    <inkml:brush xml:id="br0">
      <inkml:brushProperty name="width" value="0.1" units="cm"/>
      <inkml:brushProperty name="height" value="0.1" units="cm"/>
      <inkml:brushProperty name="color" value="#E71224"/>
    </inkml:brush>
  </inkml:definitions>
  <inkml:trace contextRef="#ctx0" brushRef="#br0">12737 7990 3967 0 0,'0'30'2176'0'0,"0"-45"-2368"0"0,30 30 768 0 0,-16-15-224 0 0,16 0 32 0 0,-15 0 160 0 0,14 15 96 0 0,-14-15-320 0 0,15 0 320 0 0,-1 0 192 0 0,-14 0-160 0 0,15 0-64 0 0,-15 0-224 0 0,14 0 0 0 0,-14-15-96 0 0,15 30 0 0 0,-1-15-32 0 0,16 0 0 0 0,-31 15-128 0 0,31-15-32 0 0,-15 14-32 0 0,-1 1 32 0 0,16-15 0 0 0,-1 0 32 0 0,0 0 64 0 0,16 15 32 0 0,-31-15 32 0 0,16 0 0 0 0,14 0-128 0 0,-15 0-96 0 0,1 0 0 0 0,14 15-32 0 0,-15-15 64 0 0,1 0 32 0 0,-1 15-32 0 0,15-15-64 0 0,-14 0 96 0 0,14 14 0 0 0,0-14 32 0 0,-15 15 64 0 0,16-15-32 0 0,-1 0 0 0 0,0 15-32 0 0,-15-15 64 0 0,16 0-96 0 0,-16 15-64 0 0,30-15 0 0 0,-15 15 32 0 0,0-15-96 0 0,1 0 0 0 0,-1 14 96 0 0,0 1 32 0 0,-14-15-32 0 0,14 0 32 0 0,-15 0 0 0 0,1 15 96 0 0,-1-15-32 0 0,0 15 64 0 0,16-15-128 0 0,-1 15 0 0 0,-15-15 32 0 0,1 14 0 0 0,14 1-160 0 0,-15 0 32 0 0,1-15 0 0 0,-1 0 0 0 0,-14 15 64 0 0,14-15 32 0 0,0 15-32 0 0,-14-15-64 0 0,0 0 32 0 0,14 14 32 0 0,-14-14-32 0 0,-1 0 64 0 0,1 0-64 0 0,-1 0-32 0 0,16 0 32 0 0,-16 0 32 0 0,1 0-32 0 0,-15 15 64 0 0,14-15-64 0 0,1 0-32 0 0,-15 0 96 0 0,14 0 0 0 0,-14 0-128 0 0,0 0 32 0 0,0 0 0 0 0,0 0 0 0 0,-1 0-96 0 0,1 0 0 0 0,0-15-928 0 0,0 15-1760 0 0,-15-14-32 0 0,0-1-3904 0 0,0 15 1313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36"/>
    </inkml:context>
    <inkml:brush xml:id="br0">
      <inkml:brushProperty name="width" value="0.1" units="cm"/>
      <inkml:brushProperty name="height" value="0.1" units="cm"/>
      <inkml:brushProperty name="color" value="#E71224"/>
    </inkml:brush>
  </inkml:definitions>
  <inkml:trace contextRef="#ctx0" brushRef="#br0">16219 8155 3967 0 0,'0'-14'2176'0'0,"0"28"192"0"0,-15 1-1664 0 0,0 0-384 0 0,0 0 544 0 0,1-15-448 0 0,14 15 0 0 0,-15-15-32 0 0,15-15-96 0 0,0 0-352 0 0,0 0 0 0 0,15 0-32 0 0,-1-14 64 0 0,1-1 96 0 0,15 1 32 0 0,-15 14 96 0 0,-1 0 96 0 0,16 0-64 0 0,-15 30-64 0 0,14 0 128 0 0,1 0 64 0 0,-15-1-64 0 0,15 1 0 0 0,-16 15 32 0 0,1-15 32 0 0,-15 14-32 0 0,0 1 32 0 0,-15-1-256 0 0,1 1-64 0 0,-1-15-32 0 0,0 14 0 0 0,-15-14-96 0 0,15-15 0 0 0,1 15 64 0 0,-16-30 64 0 0,0 15-160 0 0,16-15 32 0 0,-1-14 32 0 0,0 14 32 0 0,15-15 32 0 0,15 16 0 0 0,-15-1 0 0 0,15-15 0 0 0,14 1 0 0 0,-14 14 0 0 0,15-15 64 0 0,14 15 32 0 0,-14 1-32 0 0,14 14-64 0 0,1 0-64 0 0,-16 0-32 0 0,1 14 192 0 0,-15-14 160 0 0,-1 15 64 0 0,-14 15 64 0 0,0-15-64 0 0,0 14-32 0 0,-29 1-96 0 0,-16-1-32 0 0,16 1-32 0 0,-1-15 64 0 0,1 14-160 0 0,-1-14-32 0 0,0 0-416 0 0,15-15-160 0 0,-14 0-672 0 0,14-30-3360 0 0,0 1-800 0 0,15-1 2368 0 0,0 30 1057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37"/>
    </inkml:context>
    <inkml:brush xml:id="br0">
      <inkml:brushProperty name="width" value="0.1" units="cm"/>
      <inkml:brushProperty name="height" value="0.1" units="cm"/>
      <inkml:brushProperty name="color" value="#E71224"/>
    </inkml:brush>
  </inkml:definitions>
  <inkml:trace contextRef="#ctx0" brushRef="#br0">17309 8177 4735 0 0,'15'0'2272'0'0,"0"-15"-2624"0"0,-1 15 1792 0 0,1-15-224 0 0,0 15-96 0 0,15 0 0 0 0,-16 0-640 0 0,1 0-64 0 0,15-15-64 0 0,-15 15-128 0 0,14 0 32 0 0,1 0 128 0 0,14-15 64 0 0,-14 15-96 0 0,-1 0-32 0 0,1-14-128 0 0,14 14 32 0 0,1 0-128 0 0,-1 0-64 0 0,1 0 0 0 0,14 0-32 0 0,-15 0 64 0 0,1 0 32 0 0,-1 0 96 0 0,15 0 96 0 0,1 0-64 0 0,-16 0 32 0 0,0 0-96 0 0,1 0 0 0 0,14 0 32 0 0,-15 0 32 0 0,1 14-96 0 0,14-14-96 0 0,-15 15 0 0 0,1-15 32 0 0,-1 0-32 0 0,1 0-32 0 0,-1 0 96 0 0,0 0 64 0 0,1 0 64 0 0,-1 0 32 0 0,1 0-128 0 0,-16 0-96 0 0,30 0-96 0 0,-14 0 32 0 0,-1 0 32 0 0,1 0 0 0 0,-1 0 0 0 0,0 0 64 0 0,1 0-96 0 0,-1 0 0 0 0,1 0 32 0 0,-1 0 64 0 0,1 0 32 0 0,-1 0 32 0 0,-14 0-64 0 0,14 0 32 0 0,0 15-64 0 0,1-15 64 0 0,-16 0-64 0 0,16 0 64 0 0,-1 0-128 0 0,-14 0 0 0 0,-1 0 32 0 0,-14 0 0 0 0,15 0 0 0 0,-1 0 64 0 0,-14 0-96 0 0,15 0 0 0 0,-15 0 32 0 0,14-15 0 0 0,-14 15-160 0 0,0 0 32 0 0,0 0-224 0 0,-1 0-32 0 0,1 0-128 0 0,0-15-96 0 0,0 15-704 0 0,0 0-352 0 0,-1-14-2240 0 0,-28-16-1344 0 0,14 0 2464 0 0,0 30 897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38"/>
    </inkml:context>
    <inkml:brush xml:id="br0">
      <inkml:brushProperty name="width" value="0.1" units="cm"/>
      <inkml:brushProperty name="height" value="0.1" units="cm"/>
      <inkml:brushProperty name="color" value="#E71224"/>
    </inkml:brush>
  </inkml:definitions>
  <inkml:trace contextRef="#ctx0" brushRef="#br0">20336 8081 5247 0 0,'15'-44'2944'0'0,"-1"14"-3104"0"0,1 30 384 0 0,0 0-416 0 0,0-15-96 0 0,14 15 288 0 0,1-14 128 0 0,-15-1-32 0 0,14 15 512 0 0,1-15 224 0 0,-15 15-64 0 0,15 0 0 0 0,-16 0-128 0 0,1 15-32 0 0,15 0-256 0 0,-15 14-128 0 0,-15 1-224 0 0,14-1 0 0 0,-14 16-160 0 0,-14-15 32 0 0,14-16 64 0 0,-30 16 96 0 0,15-15-64 0 0,0 0-64 0 0,-14-1 64 0 0,14-14 0 0 0,-30 0 160 0 0,16-14 64 0 0,14-1 64 0 0,-15 0 0 0 0,16-15-64 0 0,14 1-32 0 0,0-1-192 0 0,14 15 32 0 0,1 0 64 0 0,0 1 32 0 0,15-1-32 0 0,-1 0 32 0 0,1 15 0 0 0,-15-15 32 0 0,14 15-160 0 0,-14 15-32 0 0,15 0-64 0 0,-15 0 0 0 0,-1 14 160 0 0,-14 1 32 0 0,0 0 0 0 0,0-1 32 0 0,-14 16 128 0 0,-1-16 128 0 0,0 1-192 0 0,0-1-96 0 0,0-14-32 0 0,1 0-32 0 0,-1-15 0 0 0,0 0 64 0 0,-15-15-96 0 0,1 0-64 0 0,14 1 64 0 0,15-1 64 0 0,0 0 0 0 0,0-15 64 0 0,15 16-128 0 0,-15-1 0 0 0,14-15 32 0 0,16 30 0 0 0,-15-15 0 0 0,0 15 0 0 0,14 0 0 0 0,-14 0 0 0 0,15 0-96 0 0,-15 15 0 0 0,14-15 128 0 0,-29 30 32 0 0,15-1 64 0 0,-15 1 0 0 0,0 14 0 0 0,0-14 64 0 0,-15 14-160 0 0,15-14-32 0 0,-15-15 64 0 0,1 14 96 0 0,-1-14-128 0 0,-15-15-32 0 0,15 0-64 0 0,1-15-64 0 0,-1 1 96 0 0,15-16 0 0 0,-15 0-128 0 0,15 16 32 0 0,0-16-96 0 0,0 15 0 0 0,0 0-224 0 0,15 1-1216 0 0,-15 14-10719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39"/>
    </inkml:context>
    <inkml:brush xml:id="br0">
      <inkml:brushProperty name="width" value="0.1" units="cm"/>
      <inkml:brushProperty name="height" value="0.1" units="cm"/>
      <inkml:brushProperty name="color" value="#E71224"/>
    </inkml:brush>
  </inkml:definitions>
  <inkml:trace contextRef="#ctx0" brushRef="#br0">9990 9349 4095 0 0,'-15'-14'2304'0'0,"15"28"-1664"0"0,0-14-7679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40"/>
    </inkml:context>
    <inkml:brush xml:id="br0">
      <inkml:brushProperty name="width" value="0.1" units="cm"/>
      <inkml:brushProperty name="height" value="0.1" units="cm"/>
      <inkml:brushProperty name="color" value="#E71224"/>
    </inkml:brush>
  </inkml:definitions>
  <inkml:trace contextRef="#ctx0" brushRef="#br0">9975 9402 7839 0 0,'15'15'352'0'0,"-15"14"32"0"0,0-14 0 0 0,14 0-224 0 0,-14 0 384 0 0,0 0-32 0 0,-14-15 320 0 0,14-30-320 0 0,0 0-288 0 0,-15 1-32 0 0,15-1-128 0 0,0 1 32 0 0,0-1-64 0 0,15 0 64 0 0,-15 16-128 0 0,14-16-64 0 0,1 30 64 0 0,15-15 0 0 0,14 15 32 0 0,-14 0 0 0 0,14 0 64 0 0,-14 15 96 0 0,-1-15 128 0 0,1 15 64 0 0,-15 0 32 0 0,0-1 64 0 0,-15 16-224 0 0,0-15-64 0 0,0 14-32 0 0,-15 1 64 0 0,-15-15-32 0 0,1 14 64 0 0,-1-14-64 0 0,0 0 0 0 0,1-15-96 0 0,-1 15 32 0 0,1-30-64 0 0,14 0-32 0 0,0 0-64 0 0,0 1 32 0 0,0-1 32 0 0,1 0 0 0 0,14-15-160 0 0,0 16 32 0 0,0-1 64 0 0,0 0 32 0 0,14 15 32 0 0,1-15 0 0 0,0 15-96 0 0,-15-15 64 0 0,15 30 32 0 0,0 0 224 0 0,-15 0 0 0 0,0 14 320 0 0,0-14-320 0 0,0 0 0 0 0,0 0-224 0 0,-15 0-96 0 0,15-1 64 0 0,-15 1 0 0 0,0-30-1184 0 0,0 15-416 0 0,15-14-3008 0 0,0 14-3871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41"/>
    </inkml:context>
    <inkml:brush xml:id="br0">
      <inkml:brushProperty name="width" value="0.1" units="cm"/>
      <inkml:brushProperty name="height" value="0.1" units="cm"/>
      <inkml:brushProperty name="color" value="#E71224"/>
    </inkml:brush>
  </inkml:definitions>
  <inkml:trace contextRef="#ctx0" brushRef="#br0">10906 9442 4479 0 0,'30'0'2432'0'0,"-15"0"-1888"0"0,29-14-416 0 0,-29-1 0 0 0,14 15 0 0 0,1 0-64 0 0,0-15 96 0 0,14 15 32 0 0,-14 0 64 0 0,14 15 64 0 0,0-15 32 0 0,-14 0 32 0 0,14-15 64 0 0,1 30 64 0 0,-16-30-96 0 0,1 15 64 0 0,29 0-192 0 0,0 0-96 0 0,-14 0-32 0 0,14 0 32 0 0,-15 0 96 0 0,16 0 64 0 0,-16 0-96 0 0,0 15-96 0 0,16-15 0 0 0,-16 0-32 0 0,0 0 0 0 0,1 15 64 0 0,-1-15 32 0 0,15 0 96 0 0,1 14-160 0 0,-16-14-32 0 0,15 15 0 0 0,1-15 0 0 0,-16 0 64 0 0,15 15 32 0 0,-14-15-32 0 0,14 0 32 0 0,-15 0-64 0 0,1 15 64 0 0,14-15-128 0 0,0 0 0 0 0,0 15-32 0 0,0-15-64 0 0,1 14 32 0 0,-1-14-32 0 0,-15 15 64 0 0,15-15 96 0 0,1 0 0 0 0,-16 0 0 0 0,0 15-96 0 0,1-15 32 0 0,-1 0 0 0 0,1 0 32 0 0,-1 0 0 0 0,15 0 64 0 0,-29 0-96 0 0,14 0 0 0 0,1-15-32 0 0,-16 15 32 0 0,1 0-64 0 0,-1 0-32 0 0,1 0 32 0 0,0 0 32 0 0,-16 0-256 0 0,16 0-224 0 0,0 0-352 0 0,-1 0-32 0 0,-14 0-640 0 0,15 0-256 0 0,-15 0-1664 0 0,14 0-1344 0 0,-29 0-159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42"/>
    </inkml:context>
    <inkml:brush xml:id="br0">
      <inkml:brushProperty name="width" value="0.1" units="cm"/>
      <inkml:brushProperty name="height" value="0.1" units="cm"/>
      <inkml:brushProperty name="color" value="#E71224"/>
    </inkml:brush>
  </inkml:definitions>
  <inkml:trace contextRef="#ctx0" brushRef="#br0">14346 9643 4863 0 0,'-15'0'1824'0'0,"0"0"-960"0"0,0-14-928 0 0,0-1 416 0 0,15 0-128 0 0,0 0-224 0 0,0 0 0 0 0,15 1-96 0 0,-15-1 64 0 0,15 0 96 0 0,0 15 96 0 0,-15-15 288 0 0,15 15 96 0 0,-15 15-128 0 0,14-15-96 0 0,1 30-32 0 0,-15-1-32 0 0,0 1 128 0 0,-15-15 96 0 0,15-1-64 0 0,0 1 0 0 0,-14 0-320 0 0,-1-15-96 0 0,15-15-128 0 0,-15 0 0 0 0,0 1 0 0 0,0-16 96 0 0,1 0 0 0 0,14 1 32 0 0,0 14-96 0 0,0-15 64 0 0,0 16 96 0 0,14-1 96 0 0,16 0 64 0 0,-15 15 32 0 0,29 0-64 0 0,-29 0-32 0 0,15 0 160 0 0,-1 0 128 0 0,-14 0-32 0 0,0 15 64 0 0,0-15-192 0 0,-15 15-32 0 0,0-1-480 0 0,-15 1-928 0 0,0-15 416 0 0,-15 15-448 0 0,1-15-192 0 0,14 0-1728 0 0,-15 0-800 0 0,1-15 1952 0 0,29 15 673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09.856"/>
    </inkml:context>
    <inkml:brush xml:id="br0">
      <inkml:brushProperty name="width" value="0.1" units="cm"/>
      <inkml:brushProperty name="height" value="0.1" units="cm"/>
      <inkml:brushProperty name="color" value="#E71224"/>
    </inkml:brush>
  </inkml:definitions>
  <inkml:trace contextRef="#ctx0" brushRef="#br0">22326 6244 4991 0 0,'0'15'2688'0'0,"14"-15"-1856"0"0,1 0 736 0 0,0 0-1184 0 0,0 0 128 0 0,0 0-192 0 0,14-15-32 0 0,1 30-96 0 0,-1-15 32 0 0,1 0 0 0 0,0 0 32 0 0,-16 0 0 0 0,16 0 64 0 0,14 0-96 0 0,1 0-64 0 0,-1 0 64 0 0,1-15 0 0 0,-1 15-32 0 0,0 0 32 0 0,16 0-64 0 0,-16 0 0 0 0,15 0-96 0 0,-14 0 32 0 0,-1 15 0 0 0,0-15 32 0 0,-14 0-160 0 0,0 0-32 0 0,-16 0-128 0 0,1 0 32 0 0,0 15-480 0 0,0-15-128 0 0,0 0-480 0 0,-15 15-96 0 0,14-1-5856 0 0,-14-14 3841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43"/>
    </inkml:context>
    <inkml:brush xml:id="br0">
      <inkml:brushProperty name="width" value="0.1" units="cm"/>
      <inkml:brushProperty name="height" value="0.1" units="cm"/>
      <inkml:brushProperty name="color" value="#E71224"/>
    </inkml:brush>
  </inkml:definitions>
  <inkml:trace contextRef="#ctx0" brushRef="#br0">15048 9313 6015 0 0,'-14'0'3328'0'0,"28"0"-3168"0"0,1 0-192 0 0,0 0 32 0 0,15 0 0 0 0,-16 0 128 0 0,16 0 160 0 0,-15 15 320 0 0,14-15 192 0 0,1 0-64 0 0,0 0-64 0 0,-1 0-160 0 0,16 0-64 0 0,-16 0-128 0 0,1 15 32 0 0,-1-15 0 0 0,-14 0 32 0 0,15 15-128 0 0,14 0 0 0 0,1-1-96 0 0,-1 1 0 0 0,1 0-96 0 0,-16 0 32 0 0,16 0 0 0 0,-1-1 96 0 0,0 1 32 0 0,-14-15 32 0 0,14 15-64 0 0,1-15-32 0 0,-1 15-96 0 0,-14-15 32 0 0,-1 15 0 0 0,16-15 32 0 0,-16 14 0 0 0,1-14 64 0 0,14 15-96 0 0,16-15 0 0 0,-31 0 32 0 0,16 15 0 0 0,-1-15 0 0 0,0 0 0 0 0,1 0-160 0 0,14 0 32 0 0,-15 0 0 0 0,1 15 64 0 0,-1-15-96 0 0,1 0 0 0 0,-1 0 32 0 0,15 0 64 0 0,-14 0-32 0 0,14-15 64 0 0,-15 15-64 0 0,1 0-32 0 0,-1 0 32 0 0,0 0-32 0 0,16 0 0 0 0,-16 0 0 0 0,-14 0 0 0 0,14 0 64 0 0,-14 0-32 0 0,14 0-32 0 0,-14 0-64 0 0,-1 0 32 0 0,-14 0 32 0 0,15 0 64 0 0,-1 0-192 0 0,1 0 32 0 0,0 0-192 0 0,-16 0 32 0 0,1 0-448 0 0,0 0-96 0 0,0 0-448 0 0,0 0-160 0 0,-15-15-928 0 0,14 15-448 0 0,1-29-352 0 0,-15 29-2559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44"/>
    </inkml:context>
    <inkml:brush xml:id="br0">
      <inkml:brushProperty name="width" value="0.1" units="cm"/>
      <inkml:brushProperty name="height" value="0.1" units="cm"/>
      <inkml:brushProperty name="color" value="#E71224"/>
    </inkml:brush>
  </inkml:definitions>
  <inkml:trace contextRef="#ctx0" brushRef="#br0">17728 9324 2431 0 0,'-15'15'1408'0'0,"0"0"-1344"0"0,15-1 288 0 0,-14 1-160 0 0,14 0 64 0 0,0 0-96 0 0,-15 0 64 0 0,15-1 64 0 0,0-14-5663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45"/>
    </inkml:context>
    <inkml:brush xml:id="br0">
      <inkml:brushProperty name="width" value="0.1" units="cm"/>
      <inkml:brushProperty name="height" value="0.1" units="cm"/>
      <inkml:brushProperty name="color" value="#E71224"/>
    </inkml:brush>
  </inkml:definitions>
  <inkml:trace contextRef="#ctx0" brushRef="#br0">17656 9417 8063 0 0,'-15'-30'2368'0'0,"15"16"-2048"0"0,0-1-32 0 0,15 30 256 0 0,0-1 224 0 0,-15 1-544 0 0,15-15-96 0 0,-15 15 0 0 0,0 0-64 0 0,0 0 32 0 0,0-1 64 0 0,0 1 0 0 0,-15-44 800 0 0,15 14-992 0 0,0 0-64 0 0,0 0 32 0 0,0 0 64 0 0,0 1 64 0 0,0-1 64 0 0,15 15 96 0 0,0 15-160 0 0,-1-1-64 0 0,1 1 96 0 0,0 0 0 0 0,0 15 32 0 0,-15-16-160 0 0,0 1 32 0 0,0 0 0 0 0,-15 0 0 0 0,0 0 0 0 0,0-1 0 0 0,1 1 0 0 0,-1-15 64 0 0,0 0 32 0 0,0 0 32 0 0,0 0 32 0 0,1-15-64 0 0,14 1 96 0 0,0-16-160 0 0,0 0-32 0 0,0 1 64 0 0,14-1 32 0 0,-14 15-128 0 0,30 1-32 0 0,0-16 32 0 0,-16 30 64 0 0,16-15-64 0 0,0 0 0 0 0,-16 15 32 0 0,16 0 0 0 0,-15 0 0 0 0,0 15 64 0 0,-1-15-32 0 0,1 15 64 0 0,-15 0-160 0 0,0 14 128 0 0,0-14 32 0 0,-15 0-128 0 0,15 15 32 0 0,-14-30 0 0 0,-1 14 0 0 0,15 1-96 0 0,-30-15 0 0 0,15-15 64 0 0,1 1-160 0 0,14-16 64 0 0,-15 15 192 0 0,15 0 192 0 0,0-14-192 0 0,0 14-96 0 0,15 0-32 0 0,-1 0-32 0 0,1 15 0 0 0,0 0-32 0 0,0 0 0 0 0,0 0 64 0 0,-1 15 192 0 0,-14 0 256 0 0,0 0-160 0 0,0 0-128 0 0,0-1 0 0 0,0 1-192 0 0,0 0 0 0 0,-14 0-128 0 0,-1 0 0 0 0,15-1-160 0 0,-15-14 0 0 0,0-14-224 0 0,0-1-96 0 0,1-15-1120 0 0,14 1-480 0 0,-15-16-832 0 0,15 45-2911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46"/>
    </inkml:context>
    <inkml:brush xml:id="br0">
      <inkml:brushProperty name="width" value="0.1" units="cm"/>
      <inkml:brushProperty name="height" value="0.1" units="cm"/>
      <inkml:brushProperty name="color" value="#E71224"/>
    </inkml:brush>
  </inkml:definitions>
  <inkml:trace contextRef="#ctx0" brushRef="#br0">18092 9474 2047 0 0,'0'-15'2752'0'0,"15"15"-1216"0"0,0 0 704 0 0,0-15-896 0 0,14 15-704 0 0,-14-14-64 0 0,0 14-64 0 0,14-15-64 0 0,1 0-32 0 0,-15 15-160 0 0,14-15 0 0 0,1 15-160 0 0,-15-15 0 0 0,29 15 160 0 0,-29 0 96 0 0,29-14-64 0 0,1 14 0 0 0,-16 0-96 0 0,1 0 32 0 0,0 0 0 0 0,14 0 32 0 0,0 0-128 0 0,1 14-32 0 0,14-14 32 0 0,-14 0 64 0 0,-1 0 32 0 0,0 0 32 0 0,1 0-128 0 0,-1 0-96 0 0,1 0 64 0 0,-16 0 0 0 0,16 0-32 0 0,-16 15-64 0 0,1 0 32 0 0,-1-15 32 0 0,1 15-32 0 0,0 0-32 0 0,-1-15 96 0 0,1 14 64 0 0,14-14-64 0 0,-14 15 0 0 0,14-15-32 0 0,-14 0 32 0 0,14 15-64 0 0,-14-15-32 0 0,-1 0 32 0 0,1 15-32 0 0,0-15 0 0 0,-16 0 64 0 0,16 0-32 0 0,-15 15 64 0 0,14-15-64 0 0,-14 0-32 0 0,15 0 96 0 0,-1 0 0 0 0,-14 0-32 0 0,15 0 32 0 0,-15 14-64 0 0,-1-14-32 0 0,1 0 32 0 0,15 0-32 0 0,-15 0-96 0 0,-1 0 0 0 0,1 0-1344 0 0,0 0-384 0 0,-15 0-12895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47"/>
    </inkml:context>
    <inkml:brush xml:id="br0">
      <inkml:brushProperty name="width" value="0.1" units="cm"/>
      <inkml:brushProperty name="height" value="0.1" units="cm"/>
      <inkml:brushProperty name="color" value="#E71224"/>
    </inkml:brush>
  </inkml:definitions>
  <inkml:trace contextRef="#ctx0" brushRef="#br0">20374 9282 2175 0 0,'0'14'1280'0'0,"0"1"192"0"0,0 0-704 0 0,-15-15-224 0 0,15 15 64 0 0,0 0 32 0 0,-15 14 128 0 0,15-14 64 0 0,0 15-416 0 0,-14-16-32 0 0,14 1-32 0 0,-15-15 448 0 0,15-15-512 0 0,0 1 64 0 0,0-16 0 0 0,0 15-128 0 0,0 0 32 0 0,0 1-32 0 0,15-1 32 0 0,-1 0-32 0 0,16 30-160 0 0,0-15 32 0 0,-16 15-128 0 0,16 14-64 0 0,-15 1-96 0 0,0-1 32 0 0,-1-14 288 0 0,-14 15 224 0 0,0-15-32 0 0,-14-1-96 0 0,-1-14-128 0 0,0 0-64 0 0,-15 0 64 0 0,16 0-64 0 0,-1-29-32 0 0,15-1 32 0 0,-15 1 32 0 0,15-1-32 0 0,0 0 64 0 0,15 16-64 0 0,0-1-32 0 0,-1 15 96 0 0,16-15 0 0 0,14 30-32 0 0,-14-15 32 0 0,0 15 128 0 0,-1 14 128 0 0,-14-14-64 0 0,15 15 0 0 0,-30-1-320 0 0,14 1-32 0 0,1-15-352 0 0,-15-1-64 0 0,0 1-512 0 0,0 0-192 0 0,0 0-768 0 0,0-15-8863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10.148"/>
    </inkml:context>
    <inkml:brush xml:id="br0">
      <inkml:brushProperty name="width" value="0.1" units="cm"/>
      <inkml:brushProperty name="height" value="0.1" units="cm"/>
      <inkml:brushProperty name="color" value="#E71224"/>
    </inkml:brush>
  </inkml:definitions>
  <inkml:trace contextRef="#ctx0" brushRef="#br0">20859 9489 6015 0 0,'0'15'2272'0'0,"-15"-15"-1216"0"0,30 0-1088 0 0,-1 0 736 0 0,1 0-352 0 0,0 0 160 0 0,0 0 64 0 0,0-15-288 0 0,14 15 256 0 0,1 0 96 0 0,-15 0-64 0 0,14-15 0 0 0,1 15-256 0 0,0 0-128 0 0,14-15-32 0 0,-14 15 32 0 0,14 0-32 0 0,0 0 0 0 0,16-14-192 0 0,-16-1 32 0 0,15 15 64 0 0,0 0 32 0 0,1 0-128 0 0,-1 0-32 0 0,0 15 96 0 0,0-15 96 0 0,0 0 32 0 0,1 0 64 0 0,-1 0-64 0 0,30 14 0 0 0,-30-14-32 0 0,15 0 0 0 0,-15 0 0 0 0,15 0 64 0 0,-15 0-32 0 0,15 0 64 0 0,-15 15-128 0 0,1-15 0 0 0,14 0-96 0 0,-15 0-32 0 0,15 15 96 0 0,-15-15 32 0 0,15 15-32 0 0,-15-15 32 0 0,15 0 64 0 0,-29 0 128 0 0,14-15-128 0 0,-15 15-96 0 0,16 0 32 0 0,-16-15 0 0 0,15 15 32 0 0,-29 0 0 0 0,14 0-64 0 0,-14 0-64 0 0,-1 0-64 0 0,-14 0 32 0 0,0 0-192 0 0,15 0-96 0 0,-16 0 32 0 0,1 0 0 0 0,-15 15-160 0 0,15-15-64 0 0,0 0-928 0 0,0 15-320 0 0,-1-15-1920 0 0,1 0-1248 0 0,-15 0 129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09.857"/>
    </inkml:context>
    <inkml:brush xml:id="br0">
      <inkml:brushProperty name="width" value="0.1" units="cm"/>
      <inkml:brushProperty name="height" value="0.1" units="cm"/>
      <inkml:brushProperty name="color" value="#E71224"/>
    </inkml:brush>
  </inkml:definitions>
  <inkml:trace contextRef="#ctx0" brushRef="#br0">23685 9637 7551 0 0,'-15'0'4096'0'0,"0"0"-4672"0"0,0 0 352 0 0,1 0-64 0 0,-1 0 128 0 0,0-15-32 0 0,-15 0 0 0 0,1 0 96 0 0,14 1 96 0 0,-30-16 160 0 0,16 0 224 0 0,-16 1 128 0 0,1 14-64 0 0,-15-15 0 0 0,14 16-192 0 0,1-16-96 0 0,-15 15-64 0 0,0 0-96 0 0,-1 1 32 0 0,1-1 32 0 0,-15-15 96 0 0,0 15 64 0 0,0 1 96 0 0,0-1 32 0 0,0 15-256 0 0,-15-15-32 0 0,1 0-64 0 0,-1 15 0 0 0,15-15 0 0 0,-15 15 64 0 0,0 0-32 0 0,-14-14-32 0 0,14 14 32 0 0,0 0-32 0 0,-15 0 0 0 0,1 14 64 0 0,-1-14-32 0 0,0 15-32 0 0,16-15-64 0 0,-31 15 32 0 0,16 0 96 0 0,-16 0 32 0 0,16-1 96 0 0,14 1 96 0 0,-15 15-64 0 0,15-1 32 0 0,1 16-320 0 0,14-16 0 0 0,-15 1-64 0 0,15 14 64 0 0,14-14 96 0 0,-14 14 128 0 0,15 16-128 0 0,0-1-96 0 0,15-15 32 0 0,-1 15 64 0 0,1 15 64 0 0,14-14 32 0 0,-14-1-160 0 0,29 15 32 0 0,-15 0 64 0 0,16 15 96 0 0,14-15-64 0 0,0 14 0 0 0,14 1-32 0 0,16 0 32 0 0,0 29-64 0 0,-1-29 64 0 0,1 15-128 0 0,29-15 0 0 0,0 14 96 0 0,0-14 32 0 0,1-30 32 0 0,14 15 0 0 0,14-14-64 0 0,-13-1 32 0 0,28 15-64 0 0,1-15-32 0 0,-1-15 32 0 0,16 16-32 0 0,-16-16 64 0 0,16-14 96 0 0,-1 14-64 0 0,1-14 0 0 0,-1-16-32 0 0,0 1-64 0 0,1 0 96 0 0,14-15 0 0 0,-15 0 32 0 0,1-15 0 0 0,-1 0 0 0 0,1 1 64 0 0,-16-16-96 0 0,16 0-64 0 0,-16-14 64 0 0,1 14 0 0 0,0-14-32 0 0,-16 0-64 0 0,1-1 160 0 0,15-14 32 0 0,-15 0-64 0 0,-1 0-96 0 0,-14-1 64 0 0,15 1 0 0 0,-15 0-32 0 0,-15 0-64 0 0,1 0 32 0 0,-1-1-32 0 0,-15 16 64 0 0,1 0 32 0 0,14-1 32 0 0,-15-14 0 0 0,1 0-64 0 0,-1-1-64 0 0,-14 1 96 0 0,-1-15 0 0 0,1 15-32 0 0,0-15-64 0 0,-16 15 96 0 0,1 0 0 0 0,0-15 32 0 0,0 14 0 0 0,-15-14-160 0 0,0 0 32 0 0,0 0 0 0 0,-15 0 0 0 0,15 15-96 0 0,-15 15 0 0 0,0-1-32 0 0,1 1 0 0 0,-16 0-128 0 0,-29 14-64 0 0,14 15-288 0 0,-14 0 0 0 0,-15 1-32 0 0,0 14 0 0 0,0 0 64 0 0,0 0 32 0 0,15 0-128 0 0,0 14 32 0 0,29-14-1568 0 0,0 0-672 0 0,16 0-288 0 0,14 0-2463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22T14:58:09.858"/>
    </inkml:context>
    <inkml:brush xml:id="br0">
      <inkml:brushProperty name="width" value="0.1" units="cm"/>
      <inkml:brushProperty name="height" value="0.1" units="cm"/>
      <inkml:brushProperty name="color" value="#E71224"/>
    </inkml:brush>
  </inkml:definitions>
  <inkml:trace contextRef="#ctx0" brushRef="#br0">23045 11113 5759 0 0,'15'0'3520'0'0,"15"-15"-2752"0"0,-16 0-160 0 0,1-14 160 0 0,0 14-384 0 0,15-15 352 0 0,-16-14 128 0 0,16 14-192 0 0,-15-14 32 0 0,14 0-352 0 0,1-16-64 0 0,-15 1-32 0 0,14-15 0 0 0,1 0 0 0 0,0-29 0 0 0,-1 29-64 0 0,1 0-32 0 0,-15-15-96 0 0,14 0 32 0 0,1 15-64 0 0,-15 0-32 0 0,14 0-64 0 0,1 0 32 0 0,-15 15 32 0 0,14-1 64 0 0,-14 16-32 0 0,15-15-32 0 0,-1 29-64 0 0,-14 1 32 0 0,0-1-128 0 0,0 15 32 0 0,0 0-96 0 0,-1 15 64 0 0,1 0 96 0 0,0 0 32 0 0,0 15-64 0 0,-15 15 0 0 0,15-15-32 0 0,-1 29 96 0 0,1-14 0 0 0,0 14 96 0 0,0 0-32 0 0,0 1-32 0 0,-15-1-64 0 0,14 15 32 0 0,-14 1 32 0 0,15-1 64 0 0,-15 15-32 0 0,15 0-32 0 0,-15 0 32 0 0,15 15 32 0 0,-15 0 96 0 0,0-15 64 0 0,15 14-96 0 0,-1-14-32 0 0,1 0-32 0 0,-15 0 32 0 0,15-14-64 0 0,0-1 64 0 0,-15-15-64 0 0,0 1-32 0 0,15-16-64 0 0,-15 1 32 0 0,0-1-320 0 0,14-14-96 0 0,-14 0-288 0 0,0 0-64 0 0,0 0-384 0 0,0-1-96 0 0,0-28-8352 0 0,0 14 7297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6/18/2020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05863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6/18/2020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33344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6/18/2020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27333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6/18/2020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0834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6/18/2020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06235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6/18/2020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5169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6/18/2020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4995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6/18/2020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6874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6/18/2020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9828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6/18/2020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78915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6/18/2020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2575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6/18/2020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6220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6/18/2020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68976920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17" r:id="rId6"/>
    <p:sldLayoutId id="2147483712" r:id="rId7"/>
    <p:sldLayoutId id="2147483713" r:id="rId8"/>
    <p:sldLayoutId id="2147483714" r:id="rId9"/>
    <p:sldLayoutId id="2147483715" r:id="rId10"/>
    <p:sldLayoutId id="2147483716" r:id="rId11"/>
    <p:sldLayoutId id="2147483718"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facebook.com/VirginRadioWinnipeg/videos/a-haiku-relating-to-the-covid-19-virus-please-join-in-and-tell-me-your-own-in-th/201772781111060/" TargetMode="Externa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100xhahaha.com/joke_a6e36208_sr"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0.png"/><Relationship Id="rId18" Type="http://schemas.openxmlformats.org/officeDocument/2006/relationships/customXml" Target="../ink/ink8.xml"/><Relationship Id="rId3" Type="http://schemas.openxmlformats.org/officeDocument/2006/relationships/image" Target="../media/image25.png"/><Relationship Id="rId21" Type="http://schemas.openxmlformats.org/officeDocument/2006/relationships/image" Target="../media/image34.png"/><Relationship Id="rId7" Type="http://schemas.openxmlformats.org/officeDocument/2006/relationships/image" Target="../media/image27.png"/><Relationship Id="rId12" Type="http://schemas.openxmlformats.org/officeDocument/2006/relationships/customXml" Target="../ink/ink5.xml"/><Relationship Id="rId17" Type="http://schemas.openxmlformats.org/officeDocument/2006/relationships/image" Target="../media/image32.png"/><Relationship Id="rId25" Type="http://schemas.openxmlformats.org/officeDocument/2006/relationships/image" Target="../media/image36.png"/><Relationship Id="rId2" Type="http://schemas.openxmlformats.org/officeDocument/2006/relationships/hyperlink" Target="https://100xhahaha.com/joke_a6e36208_sr" TargetMode="Externa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5.xml"/><Relationship Id="rId6" Type="http://schemas.openxmlformats.org/officeDocument/2006/relationships/customXml" Target="../ink/ink2.xml"/><Relationship Id="rId11" Type="http://schemas.openxmlformats.org/officeDocument/2006/relationships/image" Target="../media/image29.png"/><Relationship Id="rId24" Type="http://schemas.openxmlformats.org/officeDocument/2006/relationships/customXml" Target="../ink/ink11.xml"/><Relationship Id="rId5" Type="http://schemas.openxmlformats.org/officeDocument/2006/relationships/image" Target="../media/image26.png"/><Relationship Id="rId15" Type="http://schemas.openxmlformats.org/officeDocument/2006/relationships/image" Target="../media/image31.png"/><Relationship Id="rId23" Type="http://schemas.openxmlformats.org/officeDocument/2006/relationships/image" Target="../media/image35.png"/><Relationship Id="rId10" Type="http://schemas.openxmlformats.org/officeDocument/2006/relationships/customXml" Target="../ink/ink4.xml"/><Relationship Id="rId19" Type="http://schemas.openxmlformats.org/officeDocument/2006/relationships/image" Target="../media/image33.png"/><Relationship Id="rId4" Type="http://schemas.openxmlformats.org/officeDocument/2006/relationships/customXml" Target="../ink/ink1.xml"/><Relationship Id="rId9" Type="http://schemas.openxmlformats.org/officeDocument/2006/relationships/image" Target="../media/image28.png"/><Relationship Id="rId14" Type="http://schemas.openxmlformats.org/officeDocument/2006/relationships/customXml" Target="../ink/ink6.xml"/><Relationship Id="rId22" Type="http://schemas.openxmlformats.org/officeDocument/2006/relationships/customXml" Target="../ink/ink10.xml"/></Relationships>
</file>

<file path=ppt/slides/_rels/slide17.xml.rels><?xml version="1.0" encoding="UTF-8" standalone="yes"?>
<Relationships xmlns="http://schemas.openxmlformats.org/package/2006/relationships"><Relationship Id="rId8" Type="http://schemas.openxmlformats.org/officeDocument/2006/relationships/customXml" Target="../ink/ink14.xml"/><Relationship Id="rId13" Type="http://schemas.openxmlformats.org/officeDocument/2006/relationships/image" Target="../media/image41.png"/><Relationship Id="rId3" Type="http://schemas.openxmlformats.org/officeDocument/2006/relationships/image" Target="../media/image25.png"/><Relationship Id="rId7" Type="http://schemas.openxmlformats.org/officeDocument/2006/relationships/image" Target="../media/image38.png"/><Relationship Id="rId12" Type="http://schemas.openxmlformats.org/officeDocument/2006/relationships/customXml" Target="../ink/ink16.xml"/><Relationship Id="rId2" Type="http://schemas.openxmlformats.org/officeDocument/2006/relationships/hyperlink" Target="https://100xhahaha.com/joke_a6e36208_sr" TargetMode="External"/><Relationship Id="rId1" Type="http://schemas.openxmlformats.org/officeDocument/2006/relationships/slideLayout" Target="../slideLayouts/slideLayout5.xml"/><Relationship Id="rId6" Type="http://schemas.openxmlformats.org/officeDocument/2006/relationships/customXml" Target="../ink/ink13.xml"/><Relationship Id="rId11" Type="http://schemas.openxmlformats.org/officeDocument/2006/relationships/image" Target="../media/image40.png"/><Relationship Id="rId5" Type="http://schemas.openxmlformats.org/officeDocument/2006/relationships/image" Target="../media/image37.png"/><Relationship Id="rId15" Type="http://schemas.openxmlformats.org/officeDocument/2006/relationships/image" Target="../media/image42.png"/><Relationship Id="rId10" Type="http://schemas.openxmlformats.org/officeDocument/2006/relationships/customXml" Target="../ink/ink15.xml"/><Relationship Id="rId4" Type="http://schemas.openxmlformats.org/officeDocument/2006/relationships/customXml" Target="../ink/ink12.xml"/><Relationship Id="rId9" Type="http://schemas.openxmlformats.org/officeDocument/2006/relationships/image" Target="../media/image39.png"/><Relationship Id="rId14" Type="http://schemas.openxmlformats.org/officeDocument/2006/relationships/customXml" Target="../ink/ink17.xml"/></Relationships>
</file>

<file path=ppt/slides/_rels/slide18.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media/image47.png"/><Relationship Id="rId18" Type="http://schemas.openxmlformats.org/officeDocument/2006/relationships/customXml" Target="../ink/ink25.xml"/><Relationship Id="rId26" Type="http://schemas.openxmlformats.org/officeDocument/2006/relationships/customXml" Target="../ink/ink29.xml"/><Relationship Id="rId3" Type="http://schemas.openxmlformats.org/officeDocument/2006/relationships/image" Target="../media/image25.png"/><Relationship Id="rId21" Type="http://schemas.openxmlformats.org/officeDocument/2006/relationships/image" Target="../media/image51.png"/><Relationship Id="rId7" Type="http://schemas.openxmlformats.org/officeDocument/2006/relationships/image" Target="../media/image44.png"/><Relationship Id="rId12" Type="http://schemas.openxmlformats.org/officeDocument/2006/relationships/customXml" Target="../ink/ink22.xml"/><Relationship Id="rId17" Type="http://schemas.openxmlformats.org/officeDocument/2006/relationships/image" Target="../media/image49.png"/><Relationship Id="rId25" Type="http://schemas.openxmlformats.org/officeDocument/2006/relationships/image" Target="../media/image53.png"/><Relationship Id="rId33" Type="http://schemas.openxmlformats.org/officeDocument/2006/relationships/image" Target="../media/image57.png"/><Relationship Id="rId2" Type="http://schemas.openxmlformats.org/officeDocument/2006/relationships/hyperlink" Target="https://100xhahaha.com/joke_a6e36208_sr" TargetMode="External"/><Relationship Id="rId16" Type="http://schemas.openxmlformats.org/officeDocument/2006/relationships/customXml" Target="../ink/ink24.xml"/><Relationship Id="rId20" Type="http://schemas.openxmlformats.org/officeDocument/2006/relationships/customXml" Target="../ink/ink26.xml"/><Relationship Id="rId29" Type="http://schemas.openxmlformats.org/officeDocument/2006/relationships/image" Target="../media/image55.png"/><Relationship Id="rId1" Type="http://schemas.openxmlformats.org/officeDocument/2006/relationships/slideLayout" Target="../slideLayouts/slideLayout5.xml"/><Relationship Id="rId6" Type="http://schemas.openxmlformats.org/officeDocument/2006/relationships/customXml" Target="../ink/ink19.xml"/><Relationship Id="rId11" Type="http://schemas.openxmlformats.org/officeDocument/2006/relationships/image" Target="../media/image46.png"/><Relationship Id="rId24" Type="http://schemas.openxmlformats.org/officeDocument/2006/relationships/customXml" Target="../ink/ink28.xml"/><Relationship Id="rId32" Type="http://schemas.openxmlformats.org/officeDocument/2006/relationships/customXml" Target="../ink/ink32.xml"/><Relationship Id="rId5" Type="http://schemas.openxmlformats.org/officeDocument/2006/relationships/image" Target="../media/image43.png"/><Relationship Id="rId15" Type="http://schemas.openxmlformats.org/officeDocument/2006/relationships/image" Target="../media/image48.png"/><Relationship Id="rId23" Type="http://schemas.openxmlformats.org/officeDocument/2006/relationships/image" Target="../media/image52.png"/><Relationship Id="rId28" Type="http://schemas.openxmlformats.org/officeDocument/2006/relationships/customXml" Target="../ink/ink30.xml"/><Relationship Id="rId10" Type="http://schemas.openxmlformats.org/officeDocument/2006/relationships/customXml" Target="../ink/ink21.xml"/><Relationship Id="rId19" Type="http://schemas.openxmlformats.org/officeDocument/2006/relationships/image" Target="../media/image50.png"/><Relationship Id="rId31" Type="http://schemas.openxmlformats.org/officeDocument/2006/relationships/image" Target="../media/image56.png"/><Relationship Id="rId4" Type="http://schemas.openxmlformats.org/officeDocument/2006/relationships/customXml" Target="../ink/ink18.xml"/><Relationship Id="rId9" Type="http://schemas.openxmlformats.org/officeDocument/2006/relationships/image" Target="../media/image45.png"/><Relationship Id="rId14" Type="http://schemas.openxmlformats.org/officeDocument/2006/relationships/customXml" Target="../ink/ink23.xml"/><Relationship Id="rId22" Type="http://schemas.openxmlformats.org/officeDocument/2006/relationships/customXml" Target="../ink/ink27.xml"/><Relationship Id="rId27" Type="http://schemas.openxmlformats.org/officeDocument/2006/relationships/image" Target="../media/image54.png"/><Relationship Id="rId30" Type="http://schemas.openxmlformats.org/officeDocument/2006/relationships/customXml" Target="../ink/ink31.xml"/></Relationships>
</file>

<file path=ppt/slides/_rels/slide19.xml.rels><?xml version="1.0" encoding="UTF-8" standalone="yes"?>
<Relationships xmlns="http://schemas.openxmlformats.org/package/2006/relationships"><Relationship Id="rId13" Type="http://schemas.openxmlformats.org/officeDocument/2006/relationships/image" Target="../media/image62.png"/><Relationship Id="rId18" Type="http://schemas.openxmlformats.org/officeDocument/2006/relationships/customXml" Target="../ink/ink40.xml"/><Relationship Id="rId26" Type="http://schemas.openxmlformats.org/officeDocument/2006/relationships/customXml" Target="../ink/ink44.xml"/><Relationship Id="rId39" Type="http://schemas.openxmlformats.org/officeDocument/2006/relationships/image" Target="../media/image75.png"/><Relationship Id="rId21" Type="http://schemas.openxmlformats.org/officeDocument/2006/relationships/image" Target="../media/image66.png"/><Relationship Id="rId34" Type="http://schemas.openxmlformats.org/officeDocument/2006/relationships/customXml" Target="../ink/ink48.xml"/><Relationship Id="rId42" Type="http://schemas.openxmlformats.org/officeDocument/2006/relationships/customXml" Target="../ink/ink52.xml"/><Relationship Id="rId47" Type="http://schemas.openxmlformats.org/officeDocument/2006/relationships/image" Target="../media/image79.png"/><Relationship Id="rId50" Type="http://schemas.openxmlformats.org/officeDocument/2006/relationships/customXml" Target="../ink/ink56.xml"/><Relationship Id="rId55" Type="http://schemas.openxmlformats.org/officeDocument/2006/relationships/image" Target="../media/image83.png"/><Relationship Id="rId63" Type="http://schemas.openxmlformats.org/officeDocument/2006/relationships/image" Target="../media/image87.png"/><Relationship Id="rId68" Type="http://schemas.openxmlformats.org/officeDocument/2006/relationships/customXml" Target="../ink/ink65.xml"/><Relationship Id="rId76" Type="http://schemas.openxmlformats.org/officeDocument/2006/relationships/customXml" Target="../ink/ink69.xml"/><Relationship Id="rId84" Type="http://schemas.openxmlformats.org/officeDocument/2006/relationships/customXml" Target="../ink/ink73.xml"/><Relationship Id="rId89" Type="http://schemas.openxmlformats.org/officeDocument/2006/relationships/image" Target="../media/image100.png"/><Relationship Id="rId7" Type="http://schemas.openxmlformats.org/officeDocument/2006/relationships/image" Target="../media/image59.png"/><Relationship Id="rId71" Type="http://schemas.openxmlformats.org/officeDocument/2006/relationships/image" Target="../media/image91.png"/><Relationship Id="rId2" Type="http://schemas.openxmlformats.org/officeDocument/2006/relationships/hyperlink" Target="https://100xhahaha.com/joke_a6e36208_sr" TargetMode="External"/><Relationship Id="rId16" Type="http://schemas.openxmlformats.org/officeDocument/2006/relationships/customXml" Target="../ink/ink39.xml"/><Relationship Id="rId29" Type="http://schemas.openxmlformats.org/officeDocument/2006/relationships/image" Target="../media/image70.png"/><Relationship Id="rId11" Type="http://schemas.openxmlformats.org/officeDocument/2006/relationships/image" Target="../media/image61.png"/><Relationship Id="rId24" Type="http://schemas.openxmlformats.org/officeDocument/2006/relationships/customXml" Target="../ink/ink43.xml"/><Relationship Id="rId32" Type="http://schemas.openxmlformats.org/officeDocument/2006/relationships/customXml" Target="../ink/ink47.xml"/><Relationship Id="rId37" Type="http://schemas.openxmlformats.org/officeDocument/2006/relationships/image" Target="../media/image74.png"/><Relationship Id="rId40" Type="http://schemas.openxmlformats.org/officeDocument/2006/relationships/customXml" Target="../ink/ink51.xml"/><Relationship Id="rId45" Type="http://schemas.openxmlformats.org/officeDocument/2006/relationships/image" Target="../media/image78.png"/><Relationship Id="rId53" Type="http://schemas.openxmlformats.org/officeDocument/2006/relationships/image" Target="../media/image82.png"/><Relationship Id="rId58" Type="http://schemas.openxmlformats.org/officeDocument/2006/relationships/customXml" Target="../ink/ink60.xml"/><Relationship Id="rId66" Type="http://schemas.openxmlformats.org/officeDocument/2006/relationships/customXml" Target="../ink/ink64.xml"/><Relationship Id="rId74" Type="http://schemas.openxmlformats.org/officeDocument/2006/relationships/customXml" Target="../ink/ink68.xml"/><Relationship Id="rId79" Type="http://schemas.openxmlformats.org/officeDocument/2006/relationships/image" Target="../media/image95.png"/><Relationship Id="rId87" Type="http://schemas.openxmlformats.org/officeDocument/2006/relationships/image" Target="../media/image99.png"/><Relationship Id="rId5" Type="http://schemas.openxmlformats.org/officeDocument/2006/relationships/image" Target="../media/image58.png"/><Relationship Id="rId61" Type="http://schemas.openxmlformats.org/officeDocument/2006/relationships/image" Target="../media/image86.png"/><Relationship Id="rId82" Type="http://schemas.openxmlformats.org/officeDocument/2006/relationships/customXml" Target="../ink/ink72.xml"/><Relationship Id="rId19" Type="http://schemas.openxmlformats.org/officeDocument/2006/relationships/image" Target="../media/image65.png"/><Relationship Id="rId4" Type="http://schemas.openxmlformats.org/officeDocument/2006/relationships/customXml" Target="../ink/ink33.xml"/><Relationship Id="rId9" Type="http://schemas.openxmlformats.org/officeDocument/2006/relationships/image" Target="../media/image60.png"/><Relationship Id="rId14" Type="http://schemas.openxmlformats.org/officeDocument/2006/relationships/customXml" Target="../ink/ink38.xml"/><Relationship Id="rId22" Type="http://schemas.openxmlformats.org/officeDocument/2006/relationships/customXml" Target="../ink/ink42.xml"/><Relationship Id="rId27" Type="http://schemas.openxmlformats.org/officeDocument/2006/relationships/image" Target="../media/image69.png"/><Relationship Id="rId30" Type="http://schemas.openxmlformats.org/officeDocument/2006/relationships/customXml" Target="../ink/ink46.xml"/><Relationship Id="rId35" Type="http://schemas.openxmlformats.org/officeDocument/2006/relationships/image" Target="../media/image73.png"/><Relationship Id="rId43" Type="http://schemas.openxmlformats.org/officeDocument/2006/relationships/image" Target="../media/image77.png"/><Relationship Id="rId48" Type="http://schemas.openxmlformats.org/officeDocument/2006/relationships/customXml" Target="../ink/ink55.xml"/><Relationship Id="rId56" Type="http://schemas.openxmlformats.org/officeDocument/2006/relationships/customXml" Target="../ink/ink59.xml"/><Relationship Id="rId64" Type="http://schemas.openxmlformats.org/officeDocument/2006/relationships/customXml" Target="../ink/ink63.xml"/><Relationship Id="rId69" Type="http://schemas.openxmlformats.org/officeDocument/2006/relationships/image" Target="../media/image90.png"/><Relationship Id="rId77" Type="http://schemas.openxmlformats.org/officeDocument/2006/relationships/image" Target="../media/image94.png"/><Relationship Id="rId8" Type="http://schemas.openxmlformats.org/officeDocument/2006/relationships/customXml" Target="../ink/ink35.xml"/><Relationship Id="rId51" Type="http://schemas.openxmlformats.org/officeDocument/2006/relationships/image" Target="../media/image81.png"/><Relationship Id="rId72" Type="http://schemas.openxmlformats.org/officeDocument/2006/relationships/customXml" Target="../ink/ink67.xml"/><Relationship Id="rId80" Type="http://schemas.openxmlformats.org/officeDocument/2006/relationships/customXml" Target="../ink/ink71.xml"/><Relationship Id="rId85" Type="http://schemas.openxmlformats.org/officeDocument/2006/relationships/image" Target="../media/image98.png"/><Relationship Id="rId3" Type="http://schemas.openxmlformats.org/officeDocument/2006/relationships/image" Target="../media/image25.png"/><Relationship Id="rId12" Type="http://schemas.openxmlformats.org/officeDocument/2006/relationships/customXml" Target="../ink/ink37.xml"/><Relationship Id="rId17" Type="http://schemas.openxmlformats.org/officeDocument/2006/relationships/image" Target="../media/image64.png"/><Relationship Id="rId25" Type="http://schemas.openxmlformats.org/officeDocument/2006/relationships/image" Target="../media/image68.png"/><Relationship Id="rId33" Type="http://schemas.openxmlformats.org/officeDocument/2006/relationships/image" Target="../media/image72.png"/><Relationship Id="rId38" Type="http://schemas.openxmlformats.org/officeDocument/2006/relationships/customXml" Target="../ink/ink50.xml"/><Relationship Id="rId46" Type="http://schemas.openxmlformats.org/officeDocument/2006/relationships/customXml" Target="../ink/ink54.xml"/><Relationship Id="rId59" Type="http://schemas.openxmlformats.org/officeDocument/2006/relationships/image" Target="../media/image85.png"/><Relationship Id="rId67" Type="http://schemas.openxmlformats.org/officeDocument/2006/relationships/image" Target="../media/image89.png"/><Relationship Id="rId20" Type="http://schemas.openxmlformats.org/officeDocument/2006/relationships/customXml" Target="../ink/ink41.xml"/><Relationship Id="rId41" Type="http://schemas.openxmlformats.org/officeDocument/2006/relationships/image" Target="../media/image76.png"/><Relationship Id="rId54" Type="http://schemas.openxmlformats.org/officeDocument/2006/relationships/customXml" Target="../ink/ink58.xml"/><Relationship Id="rId62" Type="http://schemas.openxmlformats.org/officeDocument/2006/relationships/customXml" Target="../ink/ink62.xml"/><Relationship Id="rId70" Type="http://schemas.openxmlformats.org/officeDocument/2006/relationships/customXml" Target="../ink/ink66.xml"/><Relationship Id="rId75" Type="http://schemas.openxmlformats.org/officeDocument/2006/relationships/image" Target="../media/image93.png"/><Relationship Id="rId83" Type="http://schemas.openxmlformats.org/officeDocument/2006/relationships/image" Target="../media/image97.png"/><Relationship Id="rId88" Type="http://schemas.openxmlformats.org/officeDocument/2006/relationships/customXml" Target="../ink/ink75.xml"/><Relationship Id="rId1" Type="http://schemas.openxmlformats.org/officeDocument/2006/relationships/slideLayout" Target="../slideLayouts/slideLayout5.xml"/><Relationship Id="rId6" Type="http://schemas.openxmlformats.org/officeDocument/2006/relationships/customXml" Target="../ink/ink34.xml"/><Relationship Id="rId15" Type="http://schemas.openxmlformats.org/officeDocument/2006/relationships/image" Target="../media/image63.png"/><Relationship Id="rId23" Type="http://schemas.openxmlformats.org/officeDocument/2006/relationships/image" Target="../media/image67.png"/><Relationship Id="rId28" Type="http://schemas.openxmlformats.org/officeDocument/2006/relationships/customXml" Target="../ink/ink45.xml"/><Relationship Id="rId36" Type="http://schemas.openxmlformats.org/officeDocument/2006/relationships/customXml" Target="../ink/ink49.xml"/><Relationship Id="rId49" Type="http://schemas.openxmlformats.org/officeDocument/2006/relationships/image" Target="../media/image80.png"/><Relationship Id="rId57" Type="http://schemas.openxmlformats.org/officeDocument/2006/relationships/image" Target="../media/image84.png"/><Relationship Id="rId10" Type="http://schemas.openxmlformats.org/officeDocument/2006/relationships/customXml" Target="../ink/ink36.xml"/><Relationship Id="rId31" Type="http://schemas.openxmlformats.org/officeDocument/2006/relationships/image" Target="../media/image71.png"/><Relationship Id="rId44" Type="http://schemas.openxmlformats.org/officeDocument/2006/relationships/customXml" Target="../ink/ink53.xml"/><Relationship Id="rId52" Type="http://schemas.openxmlformats.org/officeDocument/2006/relationships/customXml" Target="../ink/ink57.xml"/><Relationship Id="rId60" Type="http://schemas.openxmlformats.org/officeDocument/2006/relationships/customXml" Target="../ink/ink61.xml"/><Relationship Id="rId65" Type="http://schemas.openxmlformats.org/officeDocument/2006/relationships/image" Target="../media/image88.png"/><Relationship Id="rId73" Type="http://schemas.openxmlformats.org/officeDocument/2006/relationships/image" Target="../media/image92.png"/><Relationship Id="rId78" Type="http://schemas.openxmlformats.org/officeDocument/2006/relationships/customXml" Target="../ink/ink70.xml"/><Relationship Id="rId81" Type="http://schemas.openxmlformats.org/officeDocument/2006/relationships/image" Target="../media/image96.png"/><Relationship Id="rId86" Type="http://schemas.openxmlformats.org/officeDocument/2006/relationships/customXml" Target="../ink/ink7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ideo" Target="https://www.youtube.com/embed/GG19g9oiF-w?feature=oembe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8.xml"/><Relationship Id="rId1" Type="http://schemas.openxmlformats.org/officeDocument/2006/relationships/video" Target="https://www.youtube.com/embed/Q7bmeqJ_wXM?feature=oembed"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slideLayout" Target="../slideLayouts/slideLayout3.xml"/><Relationship Id="rId1" Type="http://schemas.openxmlformats.org/officeDocument/2006/relationships/video" Target="https://www.youtube.com/embed/he_lxFaYwAA?feature=oembe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hyperlink" Target="https://www.youtube.com/watch?v=OB965aUPsmM" TargetMode="External"/><Relationship Id="rId3" Type="http://schemas.openxmlformats.org/officeDocument/2006/relationships/hyperlink" Target="https://poets.org/poem/casey-bat" TargetMode="External"/><Relationship Id="rId7" Type="http://schemas.openxmlformats.org/officeDocument/2006/relationships/hyperlink" Target="https://www.youtube.com/watch?v=c6e7Tg6rSgI" TargetMode="External"/><Relationship Id="rId2" Type="http://schemas.openxmlformats.org/officeDocument/2006/relationships/hyperlink" Target="https://www.youtube.com/watch?v=vbTt1URhwR4" TargetMode="External"/><Relationship Id="rId1" Type="http://schemas.openxmlformats.org/officeDocument/2006/relationships/slideLayout" Target="../slideLayouts/slideLayout4.xml"/><Relationship Id="rId6" Type="http://schemas.openxmlformats.org/officeDocument/2006/relationships/hyperlink" Target="https://www.youtube.com/watch?v=jkffy377vq0" TargetMode="External"/><Relationship Id="rId5" Type="http://schemas.openxmlformats.org/officeDocument/2006/relationships/hyperlink" Target="https://www.youtube.com/watch?v=kaKzps4O1aU" TargetMode="External"/><Relationship Id="rId4" Type="http://schemas.openxmlformats.org/officeDocument/2006/relationships/hyperlink" Target="https://www.youtube.com/watch?v=wGhFNYll_mU"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examples.yourdictionary.com/20-essential-poetry-terms-to-know.html"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literarydevices.net/genre/" TargetMode="External"/><Relationship Id="rId2" Type="http://schemas.openxmlformats.org/officeDocument/2006/relationships/hyperlink" Target="https://literarydevices.net/poem/" TargetMode="External"/><Relationship Id="rId1" Type="http://schemas.openxmlformats.org/officeDocument/2006/relationships/slideLayout" Target="../slideLayouts/slideLayout9.xml"/><Relationship Id="rId4" Type="http://schemas.openxmlformats.org/officeDocument/2006/relationships/hyperlink" Target="https://literarydevices.net/rhym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8.xml"/><Relationship Id="rId1" Type="http://schemas.openxmlformats.org/officeDocument/2006/relationships/video" Target="https://www.youtube.com/embed/p8y7977I_Gw?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8.xml"/><Relationship Id="rId1" Type="http://schemas.openxmlformats.org/officeDocument/2006/relationships/video" Target="https://www.youtube.com/embed/MNcSKUQPjTg?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E7ECEF-B818-4E8E-8C11-619243A3691F}"/>
              </a:ext>
            </a:extLst>
          </p:cNvPr>
          <p:cNvPicPr>
            <a:picLocks noChangeAspect="1"/>
          </p:cNvPicPr>
          <p:nvPr/>
        </p:nvPicPr>
        <p:blipFill rotWithShape="1">
          <a:blip r:embed="rId2"/>
          <a:srcRect t="6495" r="-1" b="9214"/>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6E7D6F-053F-4565-BFA1-18B978745785}"/>
              </a:ext>
            </a:extLst>
          </p:cNvPr>
          <p:cNvSpPr>
            <a:spLocks noGrp="1"/>
          </p:cNvSpPr>
          <p:nvPr>
            <p:ph type="ctrTitle"/>
          </p:nvPr>
        </p:nvSpPr>
        <p:spPr>
          <a:xfrm>
            <a:off x="1524000" y="4416721"/>
            <a:ext cx="9144000" cy="1152663"/>
          </a:xfrm>
        </p:spPr>
        <p:txBody>
          <a:bodyPr>
            <a:normAutofit/>
          </a:bodyPr>
          <a:lstStyle/>
          <a:p>
            <a:pPr algn="ctr"/>
            <a:r>
              <a:rPr lang="en-US">
                <a:solidFill>
                  <a:schemeClr val="bg1"/>
                </a:solidFill>
              </a:rPr>
              <a:t>Poetry</a:t>
            </a:r>
          </a:p>
        </p:txBody>
      </p:sp>
      <p:sp>
        <p:nvSpPr>
          <p:cNvPr id="3" name="Subtitle 2">
            <a:extLst>
              <a:ext uri="{FF2B5EF4-FFF2-40B4-BE49-F238E27FC236}">
                <a16:creationId xmlns:a16="http://schemas.microsoft.com/office/drawing/2014/main" id="{59877080-BC81-48CE-9EAF-D66BF792CB08}"/>
              </a:ext>
            </a:extLst>
          </p:cNvPr>
          <p:cNvSpPr>
            <a:spLocks noGrp="1"/>
          </p:cNvSpPr>
          <p:nvPr>
            <p:ph type="subTitle" idx="1"/>
          </p:nvPr>
        </p:nvSpPr>
        <p:spPr>
          <a:xfrm>
            <a:off x="1524000" y="5636465"/>
            <a:ext cx="9144000" cy="646785"/>
          </a:xfrm>
        </p:spPr>
        <p:txBody>
          <a:bodyPr vert="horz" lIns="91440" tIns="45720" rIns="91440" bIns="45720" rtlCol="0">
            <a:normAutofit/>
          </a:bodyPr>
          <a:lstStyle/>
          <a:p>
            <a:pPr algn="ctr"/>
            <a:r>
              <a:rPr lang="en-US">
                <a:solidFill>
                  <a:schemeClr val="bg1"/>
                </a:solidFill>
              </a:rPr>
              <a:t>5 styles of poems, their origin and tips</a:t>
            </a:r>
          </a:p>
        </p:txBody>
      </p:sp>
    </p:spTree>
    <p:extLst>
      <p:ext uri="{BB962C8B-B14F-4D97-AF65-F5344CB8AC3E}">
        <p14:creationId xmlns:p14="http://schemas.microsoft.com/office/powerpoint/2010/main" val="3442646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070" y="1780058"/>
            <a:ext cx="3781618" cy="289914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rgbClr val="80A9A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5FFFD21-2E88-43AD-8EFA-FA82604AEA20}"/>
              </a:ext>
            </a:extLst>
          </p:cNvPr>
          <p:cNvSpPr>
            <a:spLocks noGrp="1"/>
          </p:cNvSpPr>
          <p:nvPr>
            <p:ph type="title"/>
          </p:nvPr>
        </p:nvSpPr>
        <p:spPr>
          <a:xfrm>
            <a:off x="1000941" y="2620477"/>
            <a:ext cx="3010737" cy="1497475"/>
          </a:xfrm>
        </p:spPr>
        <p:txBody>
          <a:bodyPr>
            <a:normAutofit/>
          </a:bodyPr>
          <a:lstStyle/>
          <a:p>
            <a:r>
              <a:rPr lang="en-US" sz="2600"/>
              <a:t>Haiku: Simple structure, makes it a favourite</a:t>
            </a:r>
          </a:p>
        </p:txBody>
      </p:sp>
      <p:graphicFrame>
        <p:nvGraphicFramePr>
          <p:cNvPr id="5" name="Content Placeholder 2">
            <a:extLst>
              <a:ext uri="{FF2B5EF4-FFF2-40B4-BE49-F238E27FC236}">
                <a16:creationId xmlns:a16="http://schemas.microsoft.com/office/drawing/2014/main" id="{C1089BF2-0C40-4724-BFBD-9FF5FA05354D}"/>
              </a:ext>
            </a:extLst>
          </p:cNvPr>
          <p:cNvGraphicFramePr>
            <a:graphicFrameLocks noGrp="1"/>
          </p:cNvGraphicFramePr>
          <p:nvPr>
            <p:ph idx="1"/>
            <p:extLst>
              <p:ext uri="{D42A27DB-BD31-4B8C-83A1-F6EECF244321}">
                <p14:modId xmlns:p14="http://schemas.microsoft.com/office/powerpoint/2010/main" val="354480421"/>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5197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4972FB-DCE7-4978-98BC-2A28375DD9AF}"/>
              </a:ext>
            </a:extLst>
          </p:cNvPr>
          <p:cNvSpPr txBox="1"/>
          <p:nvPr/>
        </p:nvSpPr>
        <p:spPr>
          <a:xfrm>
            <a:off x="627185" y="521677"/>
            <a:ext cx="4841630"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It's Like, we're looking</a:t>
            </a:r>
          </a:p>
          <a:p>
            <a:r>
              <a:rPr lang="en-US" sz="2400"/>
              <a:t>Down on Wayne's Basement, only</a:t>
            </a:r>
          </a:p>
          <a:p>
            <a:r>
              <a:rPr lang="en-US" sz="2400"/>
              <a:t>That's not Wayne's Basement</a:t>
            </a:r>
          </a:p>
          <a:p>
            <a:r>
              <a:rPr lang="en-US"/>
              <a:t>- Garth (Wayne's World)</a:t>
            </a:r>
          </a:p>
        </p:txBody>
      </p:sp>
      <p:sp>
        <p:nvSpPr>
          <p:cNvPr id="3" name="TextBox 2">
            <a:extLst>
              <a:ext uri="{FF2B5EF4-FFF2-40B4-BE49-F238E27FC236}">
                <a16:creationId xmlns:a16="http://schemas.microsoft.com/office/drawing/2014/main" id="{8E4D7DA3-67FC-41F3-A4F0-194DD9AB7828}"/>
              </a:ext>
            </a:extLst>
          </p:cNvPr>
          <p:cNvSpPr txBox="1"/>
          <p:nvPr/>
        </p:nvSpPr>
        <p:spPr>
          <a:xfrm>
            <a:off x="6098198" y="523875"/>
            <a:ext cx="431409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t>Thermea</a:t>
            </a:r>
            <a:r>
              <a:rPr lang="en-US" sz="2400"/>
              <a:t> is closed</a:t>
            </a:r>
          </a:p>
          <a:p>
            <a:r>
              <a:rPr lang="en-US" sz="2400"/>
              <a:t>Where will I go to relax?</a:t>
            </a:r>
          </a:p>
          <a:p>
            <a:r>
              <a:rPr lang="en-US" sz="2400"/>
              <a:t>The couch? No thank you</a:t>
            </a:r>
          </a:p>
          <a:p>
            <a:r>
              <a:rPr lang="en-US"/>
              <a:t> - </a:t>
            </a:r>
            <a:r>
              <a:rPr lang="en-US">
                <a:hlinkClick r:id="rId2"/>
              </a:rPr>
              <a:t>Tyler Magz</a:t>
            </a:r>
            <a:r>
              <a:rPr lang="en-US"/>
              <a:t> (Hot 103.1 Virgin Radio Winnipeg, March 16th 2020</a:t>
            </a:r>
          </a:p>
        </p:txBody>
      </p:sp>
      <p:pic>
        <p:nvPicPr>
          <p:cNvPr id="4" name="Picture 4" descr="A close up of a logo&#10;&#10;Description generated with very high confidence">
            <a:extLst>
              <a:ext uri="{FF2B5EF4-FFF2-40B4-BE49-F238E27FC236}">
                <a16:creationId xmlns:a16="http://schemas.microsoft.com/office/drawing/2014/main" id="{23172753-E1D9-4DB8-8EBD-2A909953DABA}"/>
              </a:ext>
            </a:extLst>
          </p:cNvPr>
          <p:cNvPicPr>
            <a:picLocks noChangeAspect="1"/>
          </p:cNvPicPr>
          <p:nvPr/>
        </p:nvPicPr>
        <p:blipFill>
          <a:blip r:embed="rId3"/>
          <a:stretch>
            <a:fillRect/>
          </a:stretch>
        </p:blipFill>
        <p:spPr>
          <a:xfrm>
            <a:off x="168613" y="2366474"/>
            <a:ext cx="3878093" cy="4865008"/>
          </a:xfrm>
          <a:prstGeom prst="rect">
            <a:avLst/>
          </a:prstGeom>
        </p:spPr>
      </p:pic>
      <p:pic>
        <p:nvPicPr>
          <p:cNvPr id="5" name="Picture 5" descr="A close up of text on a white background&#10;&#10;Description generated with high confidence">
            <a:extLst>
              <a:ext uri="{FF2B5EF4-FFF2-40B4-BE49-F238E27FC236}">
                <a16:creationId xmlns:a16="http://schemas.microsoft.com/office/drawing/2014/main" id="{2FBF2D6C-195F-40EB-9445-7CABB2046442}"/>
              </a:ext>
            </a:extLst>
          </p:cNvPr>
          <p:cNvPicPr>
            <a:picLocks noChangeAspect="1"/>
          </p:cNvPicPr>
          <p:nvPr/>
        </p:nvPicPr>
        <p:blipFill>
          <a:blip r:embed="rId4"/>
          <a:stretch>
            <a:fillRect/>
          </a:stretch>
        </p:blipFill>
        <p:spPr>
          <a:xfrm>
            <a:off x="4059677" y="2219296"/>
            <a:ext cx="4080753" cy="5013451"/>
          </a:xfrm>
          <a:prstGeom prst="rect">
            <a:avLst/>
          </a:prstGeom>
        </p:spPr>
      </p:pic>
      <p:pic>
        <p:nvPicPr>
          <p:cNvPr id="7" name="Picture 7" descr="A close up of a logo&#10;&#10;Description generated with very high confidence">
            <a:extLst>
              <a:ext uri="{FF2B5EF4-FFF2-40B4-BE49-F238E27FC236}">
                <a16:creationId xmlns:a16="http://schemas.microsoft.com/office/drawing/2014/main" id="{6A50DCE6-8548-469D-B4B7-8EB8619E6A9A}"/>
              </a:ext>
            </a:extLst>
          </p:cNvPr>
          <p:cNvPicPr>
            <a:picLocks noChangeAspect="1"/>
          </p:cNvPicPr>
          <p:nvPr/>
        </p:nvPicPr>
        <p:blipFill>
          <a:blip r:embed="rId5"/>
          <a:stretch>
            <a:fillRect/>
          </a:stretch>
        </p:blipFill>
        <p:spPr>
          <a:xfrm>
            <a:off x="8137187" y="2372161"/>
            <a:ext cx="4169923" cy="3905188"/>
          </a:xfrm>
          <a:prstGeom prst="rect">
            <a:avLst/>
          </a:prstGeom>
        </p:spPr>
      </p:pic>
    </p:spTree>
    <p:extLst>
      <p:ext uri="{BB962C8B-B14F-4D97-AF65-F5344CB8AC3E}">
        <p14:creationId xmlns:p14="http://schemas.microsoft.com/office/powerpoint/2010/main" val="244091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useBgFill="1">
        <p:nvSpPr>
          <p:cNvPr id="9" name="Rectangle 8">
            <a:extLst>
              <a:ext uri="{FF2B5EF4-FFF2-40B4-BE49-F238E27FC236}">
                <a16:creationId xmlns:a16="http://schemas.microsoft.com/office/drawing/2014/main" id="{80E21785-62D8-430F-9521-90166EF7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7CF8A0-D3E4-4A16-87D3-1D973AC61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3296" y="697832"/>
            <a:ext cx="8189484" cy="5541981"/>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rgbClr val="80A9A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85603DB-6FFC-492C-ACA2-9292D9AEC151}"/>
              </a:ext>
            </a:extLst>
          </p:cNvPr>
          <p:cNvSpPr>
            <a:spLocks noGrp="1"/>
          </p:cNvSpPr>
          <p:nvPr>
            <p:ph type="title"/>
          </p:nvPr>
        </p:nvSpPr>
        <p:spPr>
          <a:xfrm>
            <a:off x="3487601" y="3077074"/>
            <a:ext cx="5541054" cy="2149412"/>
          </a:xfrm>
        </p:spPr>
        <p:txBody>
          <a:bodyPr vert="horz" lIns="91440" tIns="45720" rIns="91440" bIns="45720" rtlCol="0" anchor="b">
            <a:noAutofit/>
          </a:bodyPr>
          <a:lstStyle/>
          <a:p>
            <a:r>
              <a:rPr lang="en-US" sz="2000">
                <a:solidFill>
                  <a:srgbClr val="FFFFFF"/>
                </a:solidFill>
              </a:rPr>
              <a:t>Create 2 Haiku poems for submission:</a:t>
            </a:r>
            <a:br>
              <a:rPr lang="en-US" sz="2000"/>
            </a:br>
            <a:br>
              <a:rPr lang="en-US" sz="2000"/>
            </a:br>
            <a:r>
              <a:rPr lang="en-US" sz="2000">
                <a:solidFill>
                  <a:srgbClr val="FFFFFF"/>
                </a:solidFill>
              </a:rPr>
              <a:t>On must be using traditional themes and topics</a:t>
            </a:r>
            <a:br>
              <a:rPr lang="en-US" sz="2000"/>
            </a:br>
            <a:br>
              <a:rPr lang="en-US" sz="2000"/>
            </a:br>
            <a:r>
              <a:rPr lang="en-US" sz="2000">
                <a:solidFill>
                  <a:srgbClr val="FFFFFF"/>
                </a:solidFill>
              </a:rPr>
              <a:t>One must be about a current situation to capture a moment </a:t>
            </a:r>
            <a:br>
              <a:rPr lang="en-US" sz="2000"/>
            </a:br>
            <a:br>
              <a:rPr lang="en-US" sz="2000"/>
            </a:br>
            <a:r>
              <a:rPr lang="en-US" sz="2000">
                <a:solidFill>
                  <a:srgbClr val="FFFFFF"/>
                </a:solidFill>
              </a:rPr>
              <a:t>You can create as many as you would like, but you must share a </a:t>
            </a:r>
            <a:r>
              <a:rPr lang="en-US" sz="2400">
                <a:solidFill>
                  <a:srgbClr val="FFFFFF"/>
                </a:solidFill>
              </a:rPr>
              <a:t>minimum</a:t>
            </a:r>
            <a:r>
              <a:rPr lang="en-US" sz="2000">
                <a:solidFill>
                  <a:srgbClr val="FFFFFF"/>
                </a:solidFill>
              </a:rPr>
              <a:t> of 2. </a:t>
            </a:r>
          </a:p>
        </p:txBody>
      </p:sp>
    </p:spTree>
    <p:extLst>
      <p:ext uri="{BB962C8B-B14F-4D97-AF65-F5344CB8AC3E}">
        <p14:creationId xmlns:p14="http://schemas.microsoft.com/office/powerpoint/2010/main" val="1806272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2CA3A-0B9F-4D42-BEA3-D1493BD7B2EE}"/>
              </a:ext>
            </a:extLst>
          </p:cNvPr>
          <p:cNvSpPr>
            <a:spLocks noGrp="1"/>
          </p:cNvSpPr>
          <p:nvPr>
            <p:ph type="title"/>
          </p:nvPr>
        </p:nvSpPr>
        <p:spPr/>
        <p:txBody>
          <a:bodyPr/>
          <a:lstStyle/>
          <a:p>
            <a:r>
              <a:rPr lang="en-US"/>
              <a:t>Limericks</a:t>
            </a:r>
          </a:p>
        </p:txBody>
      </p:sp>
    </p:spTree>
    <p:extLst>
      <p:ext uri="{BB962C8B-B14F-4D97-AF65-F5344CB8AC3E}">
        <p14:creationId xmlns:p14="http://schemas.microsoft.com/office/powerpoint/2010/main" val="2290167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EC393DE-1394-4E5E-8479-8B46B8EE7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33334BC-A5C9-4E98-B2FE-3FB7AD4D0E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333DBA-59D1-4A6C-A7E7-964D85222CD4}"/>
              </a:ext>
            </a:extLst>
          </p:cNvPr>
          <p:cNvSpPr>
            <a:spLocks noGrp="1"/>
          </p:cNvSpPr>
          <p:nvPr>
            <p:ph type="title"/>
          </p:nvPr>
        </p:nvSpPr>
        <p:spPr>
          <a:xfrm>
            <a:off x="838200" y="713312"/>
            <a:ext cx="3200400" cy="5431376"/>
          </a:xfrm>
        </p:spPr>
        <p:txBody>
          <a:bodyPr>
            <a:normAutofit/>
          </a:bodyPr>
          <a:lstStyle/>
          <a:p>
            <a:r>
              <a:rPr lang="en-US">
                <a:solidFill>
                  <a:srgbClr val="80A9A3"/>
                </a:solidFill>
              </a:rPr>
              <a:t>Limerick</a:t>
            </a:r>
          </a:p>
        </p:txBody>
      </p:sp>
      <p:sp useBgFill="1">
        <p:nvSpPr>
          <p:cNvPr id="13" name="Freeform: Shape 12">
            <a:extLst>
              <a:ext uri="{FF2B5EF4-FFF2-40B4-BE49-F238E27FC236}">
                <a16:creationId xmlns:a16="http://schemas.microsoft.com/office/drawing/2014/main" id="{F7BB91D9-FCCF-4464-A06C-903EF4F37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4081" y="-3482"/>
            <a:ext cx="8047921" cy="6861482"/>
          </a:xfrm>
          <a:custGeom>
            <a:avLst/>
            <a:gdLst>
              <a:gd name="connsiteX0" fmla="*/ 58769 w 8047921"/>
              <a:gd name="connsiteY0" fmla="*/ 4239616 h 6861482"/>
              <a:gd name="connsiteX1" fmla="*/ 58894 w 8047921"/>
              <a:gd name="connsiteY1" fmla="*/ 4240495 h 6861482"/>
              <a:gd name="connsiteX2" fmla="*/ 59045 w 8047921"/>
              <a:gd name="connsiteY2" fmla="*/ 4241609 h 6861482"/>
              <a:gd name="connsiteX3" fmla="*/ 527473 w 8047921"/>
              <a:gd name="connsiteY3" fmla="*/ 0 h 6861482"/>
              <a:gd name="connsiteX4" fmla="*/ 8047921 w 8047921"/>
              <a:gd name="connsiteY4" fmla="*/ 0 h 6861482"/>
              <a:gd name="connsiteX5" fmla="*/ 8047921 w 8047921"/>
              <a:gd name="connsiteY5" fmla="*/ 6861482 h 6861482"/>
              <a:gd name="connsiteX6" fmla="*/ 1319860 w 8047921"/>
              <a:gd name="connsiteY6" fmla="*/ 6861482 h 6861482"/>
              <a:gd name="connsiteX7" fmla="*/ 1297994 w 8047921"/>
              <a:gd name="connsiteY7" fmla="*/ 6831011 h 6861482"/>
              <a:gd name="connsiteX8" fmla="*/ 1024504 w 8047921"/>
              <a:gd name="connsiteY8" fmla="*/ 6405892 h 6861482"/>
              <a:gd name="connsiteX9" fmla="*/ 843366 w 8047921"/>
              <a:gd name="connsiteY9" fmla="*/ 6082357 h 6861482"/>
              <a:gd name="connsiteX10" fmla="*/ 690198 w 8047921"/>
              <a:gd name="connsiteY10" fmla="*/ 5793573 h 6861482"/>
              <a:gd name="connsiteX11" fmla="*/ 777021 w 8047921"/>
              <a:gd name="connsiteY11" fmla="*/ 5729320 h 6861482"/>
              <a:gd name="connsiteX12" fmla="*/ 670606 w 8047921"/>
              <a:gd name="connsiteY12" fmla="*/ 5463560 h 6861482"/>
              <a:gd name="connsiteX13" fmla="*/ 332307 w 8047921"/>
              <a:gd name="connsiteY13" fmla="*/ 4640688 h 6861482"/>
              <a:gd name="connsiteX14" fmla="*/ 178764 w 8047921"/>
              <a:gd name="connsiteY14" fmla="*/ 4440302 h 6861482"/>
              <a:gd name="connsiteX15" fmla="*/ 102405 w 8047921"/>
              <a:gd name="connsiteY15" fmla="*/ 4371063 h 6861482"/>
              <a:gd name="connsiteX16" fmla="*/ 82464 w 8047921"/>
              <a:gd name="connsiteY16" fmla="*/ 4327380 h 6861482"/>
              <a:gd name="connsiteX17" fmla="*/ 72595 w 8047921"/>
              <a:gd name="connsiteY17" fmla="*/ 4327380 h 6861482"/>
              <a:gd name="connsiteX18" fmla="*/ 71105 w 8047921"/>
              <a:gd name="connsiteY18" fmla="*/ 4319440 h 6861482"/>
              <a:gd name="connsiteX19" fmla="*/ 63234 w 8047921"/>
              <a:gd name="connsiteY19" fmla="*/ 4265601 h 6861482"/>
              <a:gd name="connsiteX20" fmla="*/ 58391 w 8047921"/>
              <a:gd name="connsiteY20" fmla="*/ 4236887 h 6861482"/>
              <a:gd name="connsiteX21" fmla="*/ 58769 w 8047921"/>
              <a:gd name="connsiteY21" fmla="*/ 4239616 h 6861482"/>
              <a:gd name="connsiteX22" fmla="*/ 57161 w 8047921"/>
              <a:gd name="connsiteY22" fmla="*/ 4228245 h 6861482"/>
              <a:gd name="connsiteX23" fmla="*/ 55444 w 8047921"/>
              <a:gd name="connsiteY23" fmla="*/ 4216187 h 6861482"/>
              <a:gd name="connsiteX24" fmla="*/ 57173 w 8047921"/>
              <a:gd name="connsiteY24" fmla="*/ 4216187 h 6861482"/>
              <a:gd name="connsiteX25" fmla="*/ 46978 w 8047921"/>
              <a:gd name="connsiteY25" fmla="*/ 4153970 h 6861482"/>
              <a:gd name="connsiteX26" fmla="*/ 23198 w 8047921"/>
              <a:gd name="connsiteY26" fmla="*/ 4042035 h 6861482"/>
              <a:gd name="connsiteX27" fmla="*/ 12577 w 8047921"/>
              <a:gd name="connsiteY27" fmla="*/ 4017890 h 6861482"/>
              <a:gd name="connsiteX28" fmla="*/ 144506 w 8047921"/>
              <a:gd name="connsiteY28" fmla="*/ 3860429 h 6861482"/>
              <a:gd name="connsiteX29" fmla="*/ 22695 w 8047921"/>
              <a:gd name="connsiteY29" fmla="*/ 3800021 h 6861482"/>
              <a:gd name="connsiteX30" fmla="*/ 24220 w 8047921"/>
              <a:gd name="connsiteY30" fmla="*/ 3771718 h 6861482"/>
              <a:gd name="connsiteX31" fmla="*/ 27584 w 8047921"/>
              <a:gd name="connsiteY31" fmla="*/ 3757935 h 6861482"/>
              <a:gd name="connsiteX32" fmla="*/ 33375 w 8047921"/>
              <a:gd name="connsiteY32" fmla="*/ 3747325 h 6861482"/>
              <a:gd name="connsiteX33" fmla="*/ 77078 w 8047921"/>
              <a:gd name="connsiteY33" fmla="*/ 3705028 h 6861482"/>
              <a:gd name="connsiteX34" fmla="*/ 31331 w 8047921"/>
              <a:gd name="connsiteY34" fmla="*/ 3445525 h 6861482"/>
              <a:gd name="connsiteX35" fmla="*/ 3341 w 8047921"/>
              <a:gd name="connsiteY35" fmla="*/ 3405686 h 6861482"/>
              <a:gd name="connsiteX36" fmla="*/ 0 w 8047921"/>
              <a:gd name="connsiteY36" fmla="*/ 3393684 h 6861482"/>
              <a:gd name="connsiteX37" fmla="*/ 5588 w 8047921"/>
              <a:gd name="connsiteY37" fmla="*/ 3363918 h 6861482"/>
              <a:gd name="connsiteX38" fmla="*/ 28563 w 8047921"/>
              <a:gd name="connsiteY38" fmla="*/ 3279721 h 6861482"/>
              <a:gd name="connsiteX39" fmla="*/ 31618 w 8047921"/>
              <a:gd name="connsiteY39" fmla="*/ 3274732 h 6861482"/>
              <a:gd name="connsiteX40" fmla="*/ 54143 w 8047921"/>
              <a:gd name="connsiteY40" fmla="*/ 3204655 h 6861482"/>
              <a:gd name="connsiteX41" fmla="*/ 54066 w 8047921"/>
              <a:gd name="connsiteY41" fmla="*/ 3198166 h 6861482"/>
              <a:gd name="connsiteX42" fmla="*/ 59893 w 8047921"/>
              <a:gd name="connsiteY42" fmla="*/ 3181568 h 6861482"/>
              <a:gd name="connsiteX43" fmla="*/ 182871 w 8047921"/>
              <a:gd name="connsiteY43" fmla="*/ 3024678 h 6861482"/>
              <a:gd name="connsiteX44" fmla="*/ 305944 w 8047921"/>
              <a:gd name="connsiteY44" fmla="*/ 2810127 h 6861482"/>
              <a:gd name="connsiteX45" fmla="*/ 326259 w 8047921"/>
              <a:gd name="connsiteY45" fmla="*/ 2596949 h 6861482"/>
              <a:gd name="connsiteX46" fmla="*/ 556280 w 8047921"/>
              <a:gd name="connsiteY46" fmla="*/ 2524080 h 6861482"/>
              <a:gd name="connsiteX47" fmla="*/ 358274 w 8047921"/>
              <a:gd name="connsiteY47" fmla="*/ 2014028 h 6861482"/>
              <a:gd name="connsiteX48" fmla="*/ 340119 w 8047921"/>
              <a:gd name="connsiteY48" fmla="*/ 1914129 h 6861482"/>
              <a:gd name="connsiteX49" fmla="*/ 478258 w 8047921"/>
              <a:gd name="connsiteY49" fmla="*/ 1606217 h 6861482"/>
              <a:gd name="connsiteX50" fmla="*/ 500664 w 8047921"/>
              <a:gd name="connsiteY50" fmla="*/ 1556554 h 6861482"/>
              <a:gd name="connsiteX51" fmla="*/ 551219 w 8047921"/>
              <a:gd name="connsiteY51" fmla="*/ 1459414 h 6861482"/>
              <a:gd name="connsiteX52" fmla="*/ 687152 w 8047921"/>
              <a:gd name="connsiteY52" fmla="*/ 1466109 h 6861482"/>
              <a:gd name="connsiteX53" fmla="*/ 619370 w 8047921"/>
              <a:gd name="connsiteY53" fmla="*/ 1372761 h 6861482"/>
              <a:gd name="connsiteX54" fmla="*/ 491520 w 8047921"/>
              <a:gd name="connsiteY54" fmla="*/ 1080052 h 6861482"/>
              <a:gd name="connsiteX55" fmla="*/ 589761 w 8047921"/>
              <a:gd name="connsiteY55" fmla="*/ 854014 h 6861482"/>
              <a:gd name="connsiteX56" fmla="*/ 617929 w 8047921"/>
              <a:gd name="connsiteY56" fmla="*/ 821285 h 6861482"/>
              <a:gd name="connsiteX57" fmla="*/ 583503 w 8047921"/>
              <a:gd name="connsiteY57" fmla="*/ 760897 h 6861482"/>
              <a:gd name="connsiteX58" fmla="*/ 515241 w 8047921"/>
              <a:gd name="connsiteY58" fmla="*/ 560313 h 6861482"/>
              <a:gd name="connsiteX59" fmla="*/ 480798 w 8047921"/>
              <a:gd name="connsiteY59" fmla="*/ 423850 h 6861482"/>
              <a:gd name="connsiteX60" fmla="*/ 436755 w 8047921"/>
              <a:gd name="connsiteY60" fmla="*/ 361124 h 6861482"/>
              <a:gd name="connsiteX61" fmla="*/ 428051 w 8047921"/>
              <a:gd name="connsiteY61" fmla="*/ 314763 h 6861482"/>
              <a:gd name="connsiteX62" fmla="*/ 457954 w 8047921"/>
              <a:gd name="connsiteY62" fmla="*/ 104693 h 6861482"/>
              <a:gd name="connsiteX63" fmla="*/ 472694 w 8047921"/>
              <a:gd name="connsiteY63" fmla="*/ 52392 h 6861482"/>
              <a:gd name="connsiteX64" fmla="*/ 512572 w 8047921"/>
              <a:gd name="connsiteY64" fmla="*/ 23688 h 686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047921" h="6861482">
                <a:moveTo>
                  <a:pt x="58769" y="4239616"/>
                </a:moveTo>
                <a:lnTo>
                  <a:pt x="58894" y="4240495"/>
                </a:lnTo>
                <a:cubicBezTo>
                  <a:pt x="59164" y="4242428"/>
                  <a:pt x="59171" y="4242505"/>
                  <a:pt x="59045" y="4241609"/>
                </a:cubicBezTo>
                <a:close/>
                <a:moveTo>
                  <a:pt x="527473" y="0"/>
                </a:moveTo>
                <a:lnTo>
                  <a:pt x="8047921" y="0"/>
                </a:lnTo>
                <a:lnTo>
                  <a:pt x="8047921" y="6861482"/>
                </a:lnTo>
                <a:lnTo>
                  <a:pt x="1319860" y="6861482"/>
                </a:lnTo>
                <a:lnTo>
                  <a:pt x="1297994" y="6831011"/>
                </a:lnTo>
                <a:cubicBezTo>
                  <a:pt x="1121436" y="6580901"/>
                  <a:pt x="1026069" y="6413841"/>
                  <a:pt x="1024504" y="6405892"/>
                </a:cubicBezTo>
                <a:cubicBezTo>
                  <a:pt x="995790" y="6256850"/>
                  <a:pt x="915502" y="6175982"/>
                  <a:pt x="843366" y="6082357"/>
                </a:cubicBezTo>
                <a:cubicBezTo>
                  <a:pt x="780556" y="6000311"/>
                  <a:pt x="713540" y="5913360"/>
                  <a:pt x="690198" y="5793573"/>
                </a:cubicBezTo>
                <a:cubicBezTo>
                  <a:pt x="659374" y="5634705"/>
                  <a:pt x="756440" y="5782527"/>
                  <a:pt x="777021" y="5729320"/>
                </a:cubicBezTo>
                <a:cubicBezTo>
                  <a:pt x="741019" y="5642157"/>
                  <a:pt x="683667" y="5556007"/>
                  <a:pt x="670606" y="5463560"/>
                </a:cubicBezTo>
                <a:cubicBezTo>
                  <a:pt x="624014" y="5129308"/>
                  <a:pt x="509280" y="4866180"/>
                  <a:pt x="332307" y="4640688"/>
                </a:cubicBezTo>
                <a:cubicBezTo>
                  <a:pt x="281557" y="4575550"/>
                  <a:pt x="249914" y="4473150"/>
                  <a:pt x="178764" y="4440302"/>
                </a:cubicBezTo>
                <a:cubicBezTo>
                  <a:pt x="144180" y="4424583"/>
                  <a:pt x="119969" y="4400506"/>
                  <a:pt x="102405" y="4371063"/>
                </a:cubicBezTo>
                <a:lnTo>
                  <a:pt x="82464" y="4327380"/>
                </a:lnTo>
                <a:lnTo>
                  <a:pt x="72595" y="4327380"/>
                </a:lnTo>
                <a:lnTo>
                  <a:pt x="71105" y="4319440"/>
                </a:lnTo>
                <a:cubicBezTo>
                  <a:pt x="68098" y="4300784"/>
                  <a:pt x="63569" y="4267782"/>
                  <a:pt x="63234" y="4265601"/>
                </a:cubicBezTo>
                <a:cubicBezTo>
                  <a:pt x="56185" y="4219786"/>
                  <a:pt x="57328" y="4229054"/>
                  <a:pt x="58391" y="4236887"/>
                </a:cubicBezTo>
                <a:lnTo>
                  <a:pt x="58769" y="4239616"/>
                </a:lnTo>
                <a:lnTo>
                  <a:pt x="57161" y="4228245"/>
                </a:lnTo>
                <a:lnTo>
                  <a:pt x="55444" y="4216187"/>
                </a:lnTo>
                <a:lnTo>
                  <a:pt x="57173" y="4216187"/>
                </a:lnTo>
                <a:lnTo>
                  <a:pt x="46978" y="4153970"/>
                </a:lnTo>
                <a:cubicBezTo>
                  <a:pt x="41098" y="4115040"/>
                  <a:pt x="34414" y="4076730"/>
                  <a:pt x="23198" y="4042035"/>
                </a:cubicBezTo>
                <a:lnTo>
                  <a:pt x="12577" y="4017890"/>
                </a:lnTo>
                <a:lnTo>
                  <a:pt x="144506" y="3860429"/>
                </a:lnTo>
                <a:cubicBezTo>
                  <a:pt x="103351" y="3777846"/>
                  <a:pt x="58276" y="3834526"/>
                  <a:pt x="22695" y="3800021"/>
                </a:cubicBezTo>
                <a:cubicBezTo>
                  <a:pt x="23786" y="3791627"/>
                  <a:pt x="23716" y="3781009"/>
                  <a:pt x="24220" y="3771718"/>
                </a:cubicBezTo>
                <a:lnTo>
                  <a:pt x="27584" y="3757935"/>
                </a:lnTo>
                <a:lnTo>
                  <a:pt x="33375" y="3747325"/>
                </a:lnTo>
                <a:lnTo>
                  <a:pt x="77078" y="3705028"/>
                </a:lnTo>
                <a:cubicBezTo>
                  <a:pt x="173055" y="3608961"/>
                  <a:pt x="158512" y="3588143"/>
                  <a:pt x="31331" y="3445525"/>
                </a:cubicBezTo>
                <a:cubicBezTo>
                  <a:pt x="18649" y="3431228"/>
                  <a:pt x="9488" y="3418102"/>
                  <a:pt x="3341" y="3405686"/>
                </a:cubicBezTo>
                <a:lnTo>
                  <a:pt x="0" y="3393684"/>
                </a:lnTo>
                <a:lnTo>
                  <a:pt x="5588" y="3363918"/>
                </a:lnTo>
                <a:lnTo>
                  <a:pt x="28563" y="3279721"/>
                </a:lnTo>
                <a:lnTo>
                  <a:pt x="31618" y="3274732"/>
                </a:lnTo>
                <a:cubicBezTo>
                  <a:pt x="41998" y="3256804"/>
                  <a:pt x="51127" y="3236251"/>
                  <a:pt x="54143" y="3204655"/>
                </a:cubicBezTo>
                <a:lnTo>
                  <a:pt x="54066" y="3198166"/>
                </a:lnTo>
                <a:lnTo>
                  <a:pt x="59893" y="3181568"/>
                </a:lnTo>
                <a:cubicBezTo>
                  <a:pt x="95562" y="3088781"/>
                  <a:pt x="138958" y="3020054"/>
                  <a:pt x="182871" y="3024678"/>
                </a:cubicBezTo>
                <a:cubicBezTo>
                  <a:pt x="138662" y="2798901"/>
                  <a:pt x="138662" y="2798901"/>
                  <a:pt x="305944" y="2810127"/>
                </a:cubicBezTo>
                <a:cubicBezTo>
                  <a:pt x="246290" y="2658988"/>
                  <a:pt x="247386" y="2624324"/>
                  <a:pt x="326259" y="2596949"/>
                </a:cubicBezTo>
                <a:cubicBezTo>
                  <a:pt x="402195" y="2570407"/>
                  <a:pt x="485357" y="2575904"/>
                  <a:pt x="556280" y="2524080"/>
                </a:cubicBezTo>
                <a:cubicBezTo>
                  <a:pt x="498302" y="2335317"/>
                  <a:pt x="486850" y="2130710"/>
                  <a:pt x="358274" y="2014028"/>
                </a:cubicBezTo>
                <a:cubicBezTo>
                  <a:pt x="338015" y="1995898"/>
                  <a:pt x="325730" y="1940125"/>
                  <a:pt x="340119" y="1914129"/>
                </a:cubicBezTo>
                <a:cubicBezTo>
                  <a:pt x="391157" y="1817105"/>
                  <a:pt x="329468" y="1592503"/>
                  <a:pt x="478258" y="1606217"/>
                </a:cubicBezTo>
                <a:cubicBezTo>
                  <a:pt x="496627" y="1607581"/>
                  <a:pt x="514137" y="1590108"/>
                  <a:pt x="500664" y="1556554"/>
                </a:cubicBezTo>
                <a:cubicBezTo>
                  <a:pt x="454384" y="1442049"/>
                  <a:pt x="514266" y="1463610"/>
                  <a:pt x="551219" y="1459414"/>
                </a:cubicBezTo>
                <a:cubicBezTo>
                  <a:pt x="595940" y="1454776"/>
                  <a:pt x="644530" y="1511622"/>
                  <a:pt x="687152" y="1466109"/>
                </a:cubicBezTo>
                <a:cubicBezTo>
                  <a:pt x="679388" y="1405223"/>
                  <a:pt x="643786" y="1397333"/>
                  <a:pt x="619370" y="1372761"/>
                </a:cubicBezTo>
                <a:cubicBezTo>
                  <a:pt x="548020" y="1300280"/>
                  <a:pt x="490448" y="1221065"/>
                  <a:pt x="491520" y="1080052"/>
                </a:cubicBezTo>
                <a:cubicBezTo>
                  <a:pt x="492222" y="966113"/>
                  <a:pt x="487698" y="864105"/>
                  <a:pt x="589761" y="854014"/>
                </a:cubicBezTo>
                <a:cubicBezTo>
                  <a:pt x="605798" y="852486"/>
                  <a:pt x="614435" y="839840"/>
                  <a:pt x="617929" y="821285"/>
                </a:cubicBezTo>
                <a:cubicBezTo>
                  <a:pt x="606975" y="799992"/>
                  <a:pt x="596528" y="778040"/>
                  <a:pt x="583503" y="760897"/>
                </a:cubicBezTo>
                <a:cubicBezTo>
                  <a:pt x="539748" y="704450"/>
                  <a:pt x="526482" y="633687"/>
                  <a:pt x="515241" y="560313"/>
                </a:cubicBezTo>
                <a:cubicBezTo>
                  <a:pt x="508001" y="513531"/>
                  <a:pt x="499292" y="467166"/>
                  <a:pt x="480798" y="423850"/>
                </a:cubicBezTo>
                <a:cubicBezTo>
                  <a:pt x="469533" y="397046"/>
                  <a:pt x="455191" y="375704"/>
                  <a:pt x="436755" y="361124"/>
                </a:cubicBezTo>
                <a:cubicBezTo>
                  <a:pt x="420701" y="347903"/>
                  <a:pt x="416284" y="334407"/>
                  <a:pt x="428051" y="314763"/>
                </a:cubicBezTo>
                <a:cubicBezTo>
                  <a:pt x="461326" y="258432"/>
                  <a:pt x="476043" y="191375"/>
                  <a:pt x="457954" y="104693"/>
                </a:cubicBezTo>
                <a:cubicBezTo>
                  <a:pt x="452484" y="78523"/>
                  <a:pt x="457495" y="58007"/>
                  <a:pt x="472694" y="52392"/>
                </a:cubicBezTo>
                <a:cubicBezTo>
                  <a:pt x="488509" y="46345"/>
                  <a:pt x="501512" y="36363"/>
                  <a:pt x="512572" y="2368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E425D564-3FFF-4DE9-A604-F3DE2712782E}"/>
              </a:ext>
            </a:extLst>
          </p:cNvPr>
          <p:cNvGraphicFramePr>
            <a:graphicFrameLocks noGrp="1"/>
          </p:cNvGraphicFramePr>
          <p:nvPr>
            <p:ph idx="1"/>
            <p:extLst>
              <p:ext uri="{D42A27DB-BD31-4B8C-83A1-F6EECF244321}">
                <p14:modId xmlns:p14="http://schemas.microsoft.com/office/powerpoint/2010/main" val="1723260297"/>
              </p:ext>
            </p:extLst>
          </p:nvPr>
        </p:nvGraphicFramePr>
        <p:xfrm>
          <a:off x="5550568" y="713312"/>
          <a:ext cx="5803231" cy="5494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074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21" name="Rectangle 2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F6FE62D-760F-4316-95DF-22FA6F60D163}"/>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a:t>Limerick Format</a:t>
            </a:r>
          </a:p>
        </p:txBody>
      </p:sp>
      <p:sp>
        <p:nvSpPr>
          <p:cNvPr id="3" name="Text Placeholder 2">
            <a:extLst>
              <a:ext uri="{FF2B5EF4-FFF2-40B4-BE49-F238E27FC236}">
                <a16:creationId xmlns:a16="http://schemas.microsoft.com/office/drawing/2014/main" id="{0E17D653-1361-41ED-8F12-737EA244804F}"/>
              </a:ext>
            </a:extLst>
          </p:cNvPr>
          <p:cNvSpPr>
            <a:spLocks noGrp="1"/>
          </p:cNvSpPr>
          <p:nvPr>
            <p:ph type="body" idx="1"/>
          </p:nvPr>
        </p:nvSpPr>
        <p:spPr>
          <a:xfrm>
            <a:off x="838201" y="2623381"/>
            <a:ext cx="3888528" cy="3553581"/>
          </a:xfrm>
        </p:spPr>
        <p:txBody>
          <a:bodyPr vert="horz" lIns="91440" tIns="45720" rIns="91440" bIns="45720" rtlCol="0">
            <a:normAutofit/>
          </a:bodyPr>
          <a:lstStyle/>
          <a:p>
            <a:pPr indent="-228600">
              <a:buFont typeface="Arial" panose="020B0604020202020204" pitchFamily="34" charset="0"/>
              <a:buChar char="•"/>
            </a:pPr>
            <a:r>
              <a:rPr lang="en-US" sz="2000"/>
              <a:t>Limerick Example:</a:t>
            </a:r>
          </a:p>
          <a:p>
            <a:pPr indent="-228600">
              <a:buFont typeface="Arial" panose="020B0604020202020204" pitchFamily="34" charset="0"/>
              <a:buChar char="•"/>
            </a:pPr>
            <a:r>
              <a:rPr lang="en-US" sz="2000" b="0">
                <a:hlinkClick r:id="rId2"/>
              </a:rPr>
              <a:t>https://100xhahaha.com/joke_a6e36208_sr</a:t>
            </a:r>
            <a:endParaRPr lang="en-US" sz="2000"/>
          </a:p>
        </p:txBody>
      </p:sp>
      <p:pic>
        <p:nvPicPr>
          <p:cNvPr id="7" name="Picture 7" descr="A green sign with white text&#10;&#10;Description generated with high confidence">
            <a:extLst>
              <a:ext uri="{FF2B5EF4-FFF2-40B4-BE49-F238E27FC236}">
                <a16:creationId xmlns:a16="http://schemas.microsoft.com/office/drawing/2014/main" id="{B3419C51-08DC-413F-A798-30EAB63A06AB}"/>
              </a:ext>
            </a:extLst>
          </p:cNvPr>
          <p:cNvPicPr>
            <a:picLocks noGrp="1" noChangeAspect="1"/>
          </p:cNvPicPr>
          <p:nvPr>
            <p:ph sz="half" idx="2"/>
          </p:nvPr>
        </p:nvPicPr>
        <p:blipFill rotWithShape="1">
          <a:blip r:embed="rId3"/>
          <a:srcRect l="16030" r="16415" b="-1"/>
          <a:stretch/>
        </p:blipFill>
        <p:spPr>
          <a:xfrm>
            <a:off x="7056646" y="1381891"/>
            <a:ext cx="4491887" cy="4122562"/>
          </a:xfrm>
          <a:prstGeom prst="rect">
            <a:avLst/>
          </a:prstGeom>
        </p:spPr>
      </p:pic>
    </p:spTree>
    <p:extLst>
      <p:ext uri="{BB962C8B-B14F-4D97-AF65-F5344CB8AC3E}">
        <p14:creationId xmlns:p14="http://schemas.microsoft.com/office/powerpoint/2010/main" val="99894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E62D-760F-4316-95DF-22FA6F60D163}"/>
              </a:ext>
            </a:extLst>
          </p:cNvPr>
          <p:cNvSpPr>
            <a:spLocks noGrp="1"/>
          </p:cNvSpPr>
          <p:nvPr>
            <p:ph type="title"/>
          </p:nvPr>
        </p:nvSpPr>
        <p:spPr/>
        <p:txBody>
          <a:bodyPr/>
          <a:lstStyle/>
          <a:p>
            <a:r>
              <a:rPr lang="en-US"/>
              <a:t>Limerick Format</a:t>
            </a:r>
          </a:p>
        </p:txBody>
      </p:sp>
      <p:sp>
        <p:nvSpPr>
          <p:cNvPr id="3" name="Text Placeholder 2">
            <a:extLst>
              <a:ext uri="{FF2B5EF4-FFF2-40B4-BE49-F238E27FC236}">
                <a16:creationId xmlns:a16="http://schemas.microsoft.com/office/drawing/2014/main" id="{0E17D653-1361-41ED-8F12-737EA244804F}"/>
              </a:ext>
            </a:extLst>
          </p:cNvPr>
          <p:cNvSpPr>
            <a:spLocks noGrp="1"/>
          </p:cNvSpPr>
          <p:nvPr>
            <p:ph type="body" idx="1"/>
          </p:nvPr>
        </p:nvSpPr>
        <p:spPr/>
        <p:txBody>
          <a:bodyPr>
            <a:normAutofit/>
          </a:bodyPr>
          <a:lstStyle/>
          <a:p>
            <a:r>
              <a:rPr lang="en-US"/>
              <a:t>Limerick Example:</a:t>
            </a:r>
          </a:p>
          <a:p>
            <a:r>
              <a:rPr lang="en-US" sz="1600" b="0">
                <a:ea typeface="+mn-lt"/>
                <a:cs typeface="+mn-lt"/>
                <a:hlinkClick r:id="rId2"/>
              </a:rPr>
              <a:t>https://100xhahaha.com/joke_a6e36208_sr</a:t>
            </a:r>
            <a:endParaRPr lang="en-US" sz="1600"/>
          </a:p>
        </p:txBody>
      </p:sp>
      <p:pic>
        <p:nvPicPr>
          <p:cNvPr id="7" name="Picture 7" descr="A green sign with white text&#10;&#10;Description generated with high confidence">
            <a:extLst>
              <a:ext uri="{FF2B5EF4-FFF2-40B4-BE49-F238E27FC236}">
                <a16:creationId xmlns:a16="http://schemas.microsoft.com/office/drawing/2014/main" id="{B3419C51-08DC-413F-A798-30EAB63A06AB}"/>
              </a:ext>
            </a:extLst>
          </p:cNvPr>
          <p:cNvPicPr>
            <a:picLocks noGrp="1" noChangeAspect="1"/>
          </p:cNvPicPr>
          <p:nvPr>
            <p:ph sz="half" idx="2"/>
          </p:nvPr>
        </p:nvPicPr>
        <p:blipFill rotWithShape="1">
          <a:blip r:embed="rId3"/>
          <a:srcRect l="7875" t="12718" r="7551" b="12718"/>
          <a:stretch/>
        </p:blipFill>
        <p:spPr>
          <a:xfrm>
            <a:off x="4239480" y="1508247"/>
            <a:ext cx="7517139" cy="4110463"/>
          </a:xfr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0C72A9B-7FB6-476E-9BDB-2CC7B531E267}"/>
                  </a:ext>
                </a:extLst>
              </p14:cNvPr>
              <p14:cNvContentPartPr/>
              <p14:nvPr/>
            </p14:nvContentPartPr>
            <p14:xfrm>
              <a:off x="9503685" y="1846384"/>
              <a:ext cx="1390649" cy="742950"/>
            </p14:xfrm>
          </p:contentPart>
        </mc:Choice>
        <mc:Fallback xmlns="">
          <p:pic>
            <p:nvPicPr>
              <p:cNvPr id="4" name="Ink 3">
                <a:extLst>
                  <a:ext uri="{FF2B5EF4-FFF2-40B4-BE49-F238E27FC236}">
                    <a16:creationId xmlns:a16="http://schemas.microsoft.com/office/drawing/2014/main" id="{80C72A9B-7FB6-476E-9BDB-2CC7B531E267}"/>
                  </a:ext>
                </a:extLst>
              </p:cNvPr>
              <p:cNvPicPr/>
              <p:nvPr/>
            </p:nvPicPr>
            <p:blipFill>
              <a:blip r:embed="rId5"/>
              <a:stretch>
                <a:fillRect/>
              </a:stretch>
            </p:blipFill>
            <p:spPr>
              <a:xfrm>
                <a:off x="9485690" y="1828342"/>
                <a:ext cx="1426279" cy="77867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2737C5B6-225A-4112-89B2-63E7589DD2C2}"/>
                  </a:ext>
                </a:extLst>
              </p14:cNvPr>
              <p14:cNvContentPartPr/>
              <p14:nvPr/>
            </p14:nvContentPartPr>
            <p14:xfrm>
              <a:off x="11001042" y="2576413"/>
              <a:ext cx="9524" cy="9524"/>
            </p14:xfrm>
          </p:contentPart>
        </mc:Choice>
        <mc:Fallback xmlns="">
          <p:pic>
            <p:nvPicPr>
              <p:cNvPr id="5" name="Ink 4">
                <a:extLst>
                  <a:ext uri="{FF2B5EF4-FFF2-40B4-BE49-F238E27FC236}">
                    <a16:creationId xmlns:a16="http://schemas.microsoft.com/office/drawing/2014/main" id="{2737C5B6-225A-4112-89B2-63E7589DD2C2}"/>
                  </a:ext>
                </a:extLst>
              </p:cNvPr>
              <p:cNvPicPr/>
              <p:nvPr/>
            </p:nvPicPr>
            <p:blipFill>
              <a:blip r:embed="rId7"/>
              <a:stretch>
                <a:fillRect/>
              </a:stretch>
            </p:blipFill>
            <p:spPr>
              <a:xfrm>
                <a:off x="10971279" y="2546650"/>
                <a:ext cx="68454" cy="6845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75D23DFD-AE07-4AE1-B580-FB8CB0934093}"/>
                  </a:ext>
                </a:extLst>
              </p14:cNvPr>
              <p14:cNvContentPartPr/>
              <p14:nvPr/>
            </p14:nvContentPartPr>
            <p14:xfrm>
              <a:off x="11017028" y="2022230"/>
              <a:ext cx="342899" cy="581025"/>
            </p14:xfrm>
          </p:contentPart>
        </mc:Choice>
        <mc:Fallback xmlns="">
          <p:pic>
            <p:nvPicPr>
              <p:cNvPr id="6" name="Ink 5">
                <a:extLst>
                  <a:ext uri="{FF2B5EF4-FFF2-40B4-BE49-F238E27FC236}">
                    <a16:creationId xmlns:a16="http://schemas.microsoft.com/office/drawing/2014/main" id="{75D23DFD-AE07-4AE1-B580-FB8CB0934093}"/>
                  </a:ext>
                </a:extLst>
              </p:cNvPr>
              <p:cNvPicPr/>
              <p:nvPr/>
            </p:nvPicPr>
            <p:blipFill>
              <a:blip r:embed="rId9"/>
              <a:stretch>
                <a:fillRect/>
              </a:stretch>
            </p:blipFill>
            <p:spPr>
              <a:xfrm>
                <a:off x="10998943" y="2004230"/>
                <a:ext cx="378708" cy="61666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AC148E4F-4394-4993-891A-86B9B504560A}"/>
                  </a:ext>
                </a:extLst>
              </p14:cNvPr>
              <p14:cNvContentPartPr/>
              <p14:nvPr/>
            </p14:nvContentPartPr>
            <p14:xfrm>
              <a:off x="11091629" y="2373923"/>
              <a:ext cx="323850" cy="9524"/>
            </p14:xfrm>
          </p:contentPart>
        </mc:Choice>
        <mc:Fallback xmlns="">
          <p:pic>
            <p:nvPicPr>
              <p:cNvPr id="8" name="Ink 7">
                <a:extLst>
                  <a:ext uri="{FF2B5EF4-FFF2-40B4-BE49-F238E27FC236}">
                    <a16:creationId xmlns:a16="http://schemas.microsoft.com/office/drawing/2014/main" id="{AC148E4F-4394-4993-891A-86B9B504560A}"/>
                  </a:ext>
                </a:extLst>
              </p:cNvPr>
              <p:cNvPicPr/>
              <p:nvPr/>
            </p:nvPicPr>
            <p:blipFill>
              <a:blip r:embed="rId11"/>
              <a:stretch>
                <a:fillRect/>
              </a:stretch>
            </p:blipFill>
            <p:spPr>
              <a:xfrm>
                <a:off x="11073415" y="2358562"/>
                <a:ext cx="359914" cy="3993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1DED2B13-952A-498B-9B0D-7C7554C9CAF7}"/>
                  </a:ext>
                </a:extLst>
              </p14:cNvPr>
              <p14:cNvContentPartPr/>
              <p14:nvPr/>
            </p14:nvContentPartPr>
            <p14:xfrm>
              <a:off x="9482370" y="2528455"/>
              <a:ext cx="1428749" cy="866774"/>
            </p14:xfrm>
          </p:contentPart>
        </mc:Choice>
        <mc:Fallback xmlns="">
          <p:pic>
            <p:nvPicPr>
              <p:cNvPr id="9" name="Ink 8">
                <a:extLst>
                  <a:ext uri="{FF2B5EF4-FFF2-40B4-BE49-F238E27FC236}">
                    <a16:creationId xmlns:a16="http://schemas.microsoft.com/office/drawing/2014/main" id="{1DED2B13-952A-498B-9B0D-7C7554C9CAF7}"/>
                  </a:ext>
                </a:extLst>
              </p:cNvPr>
              <p:cNvPicPr/>
              <p:nvPr/>
            </p:nvPicPr>
            <p:blipFill>
              <a:blip r:embed="rId13"/>
              <a:stretch>
                <a:fillRect/>
              </a:stretch>
            </p:blipFill>
            <p:spPr>
              <a:xfrm>
                <a:off x="9464430" y="2510502"/>
                <a:ext cx="1464270" cy="90232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74A77667-C688-45EC-A719-8007772FE44D}"/>
                  </a:ext>
                </a:extLst>
              </p14:cNvPr>
              <p14:cNvContentPartPr/>
              <p14:nvPr/>
            </p14:nvContentPartPr>
            <p14:xfrm>
              <a:off x="11059658" y="2725615"/>
              <a:ext cx="342899" cy="514349"/>
            </p14:xfrm>
          </p:contentPart>
        </mc:Choice>
        <mc:Fallback xmlns="">
          <p:pic>
            <p:nvPicPr>
              <p:cNvPr id="10" name="Ink 9">
                <a:extLst>
                  <a:ext uri="{FF2B5EF4-FFF2-40B4-BE49-F238E27FC236}">
                    <a16:creationId xmlns:a16="http://schemas.microsoft.com/office/drawing/2014/main" id="{74A77667-C688-45EC-A719-8007772FE44D}"/>
                  </a:ext>
                </a:extLst>
              </p:cNvPr>
              <p:cNvPicPr/>
              <p:nvPr/>
            </p:nvPicPr>
            <p:blipFill>
              <a:blip r:embed="rId15"/>
              <a:stretch>
                <a:fillRect/>
              </a:stretch>
            </p:blipFill>
            <p:spPr>
              <a:xfrm>
                <a:off x="11041854" y="2707706"/>
                <a:ext cx="378150" cy="54980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5952BBFB-BF03-4F2E-9D74-CDEC84667307}"/>
                  </a:ext>
                </a:extLst>
              </p14:cNvPr>
              <p14:cNvContentPartPr/>
              <p14:nvPr/>
            </p14:nvContentPartPr>
            <p14:xfrm>
              <a:off x="11080971" y="3024021"/>
              <a:ext cx="352425" cy="19049"/>
            </p14:xfrm>
          </p:contentPart>
        </mc:Choice>
        <mc:Fallback xmlns="">
          <p:pic>
            <p:nvPicPr>
              <p:cNvPr id="11" name="Ink 10">
                <a:extLst>
                  <a:ext uri="{FF2B5EF4-FFF2-40B4-BE49-F238E27FC236}">
                    <a16:creationId xmlns:a16="http://schemas.microsoft.com/office/drawing/2014/main" id="{5952BBFB-BF03-4F2E-9D74-CDEC84667307}"/>
                  </a:ext>
                </a:extLst>
              </p:cNvPr>
              <p:cNvPicPr/>
              <p:nvPr/>
            </p:nvPicPr>
            <p:blipFill>
              <a:blip r:embed="rId17"/>
              <a:stretch>
                <a:fillRect/>
              </a:stretch>
            </p:blipFill>
            <p:spPr>
              <a:xfrm>
                <a:off x="11062935" y="3008147"/>
                <a:ext cx="388136" cy="50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BEDB1CEA-47E9-4370-A857-3A6E30093552}"/>
                  </a:ext>
                </a:extLst>
              </p14:cNvPr>
              <p14:cNvContentPartPr/>
              <p14:nvPr/>
            </p14:nvContentPartPr>
            <p14:xfrm>
              <a:off x="9775448" y="4516049"/>
              <a:ext cx="1552574" cy="952499"/>
            </p14:xfrm>
          </p:contentPart>
        </mc:Choice>
        <mc:Fallback xmlns="">
          <p:pic>
            <p:nvPicPr>
              <p:cNvPr id="12" name="Ink 11">
                <a:extLst>
                  <a:ext uri="{FF2B5EF4-FFF2-40B4-BE49-F238E27FC236}">
                    <a16:creationId xmlns:a16="http://schemas.microsoft.com/office/drawing/2014/main" id="{BEDB1CEA-47E9-4370-A857-3A6E30093552}"/>
                  </a:ext>
                </a:extLst>
              </p:cNvPr>
              <p:cNvPicPr/>
              <p:nvPr/>
            </p:nvPicPr>
            <p:blipFill>
              <a:blip r:embed="rId19"/>
              <a:stretch>
                <a:fillRect/>
              </a:stretch>
            </p:blipFill>
            <p:spPr>
              <a:xfrm>
                <a:off x="9757491" y="4498077"/>
                <a:ext cx="1588129" cy="98808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1F4B0253-855B-4007-87DA-CAB5F82E36B5}"/>
                  </a:ext>
                </a:extLst>
              </p14:cNvPr>
              <p14:cNvContentPartPr/>
              <p14:nvPr/>
            </p14:nvContentPartPr>
            <p14:xfrm>
              <a:off x="11443322" y="4670581"/>
              <a:ext cx="371474" cy="590549"/>
            </p14:xfrm>
          </p:contentPart>
        </mc:Choice>
        <mc:Fallback xmlns="">
          <p:pic>
            <p:nvPicPr>
              <p:cNvPr id="13" name="Ink 12">
                <a:extLst>
                  <a:ext uri="{FF2B5EF4-FFF2-40B4-BE49-F238E27FC236}">
                    <a16:creationId xmlns:a16="http://schemas.microsoft.com/office/drawing/2014/main" id="{1F4B0253-855B-4007-87DA-CAB5F82E36B5}"/>
                  </a:ext>
                </a:extLst>
              </p:cNvPr>
              <p:cNvPicPr/>
              <p:nvPr/>
            </p:nvPicPr>
            <p:blipFill>
              <a:blip r:embed="rId21"/>
              <a:stretch>
                <a:fillRect/>
              </a:stretch>
            </p:blipFill>
            <p:spPr>
              <a:xfrm>
                <a:off x="11425411" y="4652620"/>
                <a:ext cx="406938" cy="62611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EAFF8B12-9E1E-429D-A9F1-37E6309E08A8}"/>
                  </a:ext>
                </a:extLst>
              </p14:cNvPr>
              <p14:cNvContentPartPr/>
              <p14:nvPr/>
            </p14:nvContentPartPr>
            <p14:xfrm>
              <a:off x="11613839" y="5043588"/>
              <a:ext cx="9524" cy="9524"/>
            </p14:xfrm>
          </p:contentPart>
        </mc:Choice>
        <mc:Fallback xmlns="">
          <p:pic>
            <p:nvPicPr>
              <p:cNvPr id="14" name="Ink 13">
                <a:extLst>
                  <a:ext uri="{FF2B5EF4-FFF2-40B4-BE49-F238E27FC236}">
                    <a16:creationId xmlns:a16="http://schemas.microsoft.com/office/drawing/2014/main" id="{EAFF8B12-9E1E-429D-A9F1-37E6309E08A8}"/>
                  </a:ext>
                </a:extLst>
              </p:cNvPr>
              <p:cNvPicPr/>
              <p:nvPr/>
            </p:nvPicPr>
            <p:blipFill>
              <a:blip r:embed="rId23"/>
              <a:stretch>
                <a:fillRect/>
              </a:stretch>
            </p:blipFill>
            <p:spPr>
              <a:xfrm>
                <a:off x="11584076" y="5028227"/>
                <a:ext cx="68454" cy="3993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2A13934F-1A66-43E3-AE38-A16D4518D081}"/>
                  </a:ext>
                </a:extLst>
              </p14:cNvPr>
              <p14:cNvContentPartPr/>
              <p14:nvPr/>
            </p14:nvContentPartPr>
            <p14:xfrm>
              <a:off x="11603182" y="5038259"/>
              <a:ext cx="200024" cy="28574"/>
            </p14:xfrm>
          </p:contentPart>
        </mc:Choice>
        <mc:Fallback xmlns="">
          <p:pic>
            <p:nvPicPr>
              <p:cNvPr id="15" name="Ink 14">
                <a:extLst>
                  <a:ext uri="{FF2B5EF4-FFF2-40B4-BE49-F238E27FC236}">
                    <a16:creationId xmlns:a16="http://schemas.microsoft.com/office/drawing/2014/main" id="{2A13934F-1A66-43E3-AE38-A16D4518D081}"/>
                  </a:ext>
                </a:extLst>
              </p:cNvPr>
              <p:cNvPicPr/>
              <p:nvPr/>
            </p:nvPicPr>
            <p:blipFill>
              <a:blip r:embed="rId25"/>
              <a:stretch>
                <a:fillRect/>
              </a:stretch>
            </p:blipFill>
            <p:spPr>
              <a:xfrm>
                <a:off x="11584932" y="5019210"/>
                <a:ext cx="236160" cy="66292"/>
              </a:xfrm>
              <a:prstGeom prst="rect">
                <a:avLst/>
              </a:prstGeom>
            </p:spPr>
          </p:pic>
        </mc:Fallback>
      </mc:AlternateContent>
    </p:spTree>
    <p:extLst>
      <p:ext uri="{BB962C8B-B14F-4D97-AF65-F5344CB8AC3E}">
        <p14:creationId xmlns:p14="http://schemas.microsoft.com/office/powerpoint/2010/main" val="3970035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E62D-760F-4316-95DF-22FA6F60D163}"/>
              </a:ext>
            </a:extLst>
          </p:cNvPr>
          <p:cNvSpPr>
            <a:spLocks noGrp="1"/>
          </p:cNvSpPr>
          <p:nvPr>
            <p:ph type="title"/>
          </p:nvPr>
        </p:nvSpPr>
        <p:spPr/>
        <p:txBody>
          <a:bodyPr/>
          <a:lstStyle/>
          <a:p>
            <a:r>
              <a:rPr lang="en-US"/>
              <a:t>Limerick Format</a:t>
            </a:r>
          </a:p>
        </p:txBody>
      </p:sp>
      <p:sp>
        <p:nvSpPr>
          <p:cNvPr id="3" name="Text Placeholder 2">
            <a:extLst>
              <a:ext uri="{FF2B5EF4-FFF2-40B4-BE49-F238E27FC236}">
                <a16:creationId xmlns:a16="http://schemas.microsoft.com/office/drawing/2014/main" id="{0E17D653-1361-41ED-8F12-737EA244804F}"/>
              </a:ext>
            </a:extLst>
          </p:cNvPr>
          <p:cNvSpPr>
            <a:spLocks noGrp="1"/>
          </p:cNvSpPr>
          <p:nvPr>
            <p:ph type="body" idx="1"/>
          </p:nvPr>
        </p:nvSpPr>
        <p:spPr/>
        <p:txBody>
          <a:bodyPr>
            <a:normAutofit/>
          </a:bodyPr>
          <a:lstStyle/>
          <a:p>
            <a:r>
              <a:rPr lang="en-US"/>
              <a:t>Limerick Example:</a:t>
            </a:r>
          </a:p>
          <a:p>
            <a:r>
              <a:rPr lang="en-US" sz="1600" b="0">
                <a:ea typeface="+mn-lt"/>
                <a:cs typeface="+mn-lt"/>
                <a:hlinkClick r:id="rId2"/>
              </a:rPr>
              <a:t>https://100xhahaha.com/joke_a6e36208_sr</a:t>
            </a:r>
            <a:endParaRPr lang="en-US" sz="1600"/>
          </a:p>
        </p:txBody>
      </p:sp>
      <p:pic>
        <p:nvPicPr>
          <p:cNvPr id="7" name="Picture 7" descr="A green sign with white text&#10;&#10;Description generated with high confidence">
            <a:extLst>
              <a:ext uri="{FF2B5EF4-FFF2-40B4-BE49-F238E27FC236}">
                <a16:creationId xmlns:a16="http://schemas.microsoft.com/office/drawing/2014/main" id="{B3419C51-08DC-413F-A798-30EAB63A06AB}"/>
              </a:ext>
            </a:extLst>
          </p:cNvPr>
          <p:cNvPicPr>
            <a:picLocks noGrp="1" noChangeAspect="1"/>
          </p:cNvPicPr>
          <p:nvPr>
            <p:ph sz="half" idx="2"/>
          </p:nvPr>
        </p:nvPicPr>
        <p:blipFill rotWithShape="1">
          <a:blip r:embed="rId3"/>
          <a:srcRect l="7875" t="12718" r="7551" b="12718"/>
          <a:stretch/>
        </p:blipFill>
        <p:spPr>
          <a:xfrm>
            <a:off x="4239480" y="1508247"/>
            <a:ext cx="7517139" cy="4110463"/>
          </a:xfr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3761D4E3-8BC6-44F8-81E8-63BCFC12E1DC}"/>
                  </a:ext>
                </a:extLst>
              </p14:cNvPr>
              <p14:cNvContentPartPr/>
              <p14:nvPr/>
            </p14:nvContentPartPr>
            <p14:xfrm>
              <a:off x="9509014" y="3178551"/>
              <a:ext cx="1114424" cy="695325"/>
            </p14:xfrm>
          </p:contentPart>
        </mc:Choice>
        <mc:Fallback xmlns="">
          <p:pic>
            <p:nvPicPr>
              <p:cNvPr id="4" name="Ink 3">
                <a:extLst>
                  <a:ext uri="{FF2B5EF4-FFF2-40B4-BE49-F238E27FC236}">
                    <a16:creationId xmlns:a16="http://schemas.microsoft.com/office/drawing/2014/main" id="{3761D4E3-8BC6-44F8-81E8-63BCFC12E1DC}"/>
                  </a:ext>
                </a:extLst>
              </p:cNvPr>
              <p:cNvPicPr/>
              <p:nvPr/>
            </p:nvPicPr>
            <p:blipFill>
              <a:blip r:embed="rId5"/>
              <a:stretch>
                <a:fillRect/>
              </a:stretch>
            </p:blipFill>
            <p:spPr>
              <a:xfrm>
                <a:off x="9491097" y="3160491"/>
                <a:ext cx="1149899" cy="73108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1DBD96A-930A-48B6-B2CA-550A43872580}"/>
                  </a:ext>
                </a:extLst>
              </p14:cNvPr>
              <p14:cNvContentPartPr/>
              <p14:nvPr/>
            </p14:nvContentPartPr>
            <p14:xfrm>
              <a:off x="10862497" y="3349069"/>
              <a:ext cx="28574" cy="438149"/>
            </p14:xfrm>
          </p:contentPart>
        </mc:Choice>
        <mc:Fallback xmlns="">
          <p:pic>
            <p:nvPicPr>
              <p:cNvPr id="5" name="Ink 4">
                <a:extLst>
                  <a:ext uri="{FF2B5EF4-FFF2-40B4-BE49-F238E27FC236}">
                    <a16:creationId xmlns:a16="http://schemas.microsoft.com/office/drawing/2014/main" id="{61DBD96A-930A-48B6-B2CA-550A43872580}"/>
                  </a:ext>
                </a:extLst>
              </p:cNvPr>
              <p:cNvPicPr/>
              <p:nvPr/>
            </p:nvPicPr>
            <p:blipFill>
              <a:blip r:embed="rId7"/>
              <a:stretch>
                <a:fillRect/>
              </a:stretch>
            </p:blipFill>
            <p:spPr>
              <a:xfrm>
                <a:off x="10843448" y="3331038"/>
                <a:ext cx="66292" cy="47385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EB1B27CE-24B5-485B-87FE-5230E0595148}"/>
                  </a:ext>
                </a:extLst>
              </p14:cNvPr>
              <p14:cNvContentPartPr/>
              <p14:nvPr/>
            </p14:nvContentPartPr>
            <p14:xfrm>
              <a:off x="10819869" y="3274468"/>
              <a:ext cx="371474" cy="495300"/>
            </p14:xfrm>
          </p:contentPart>
        </mc:Choice>
        <mc:Fallback xmlns="">
          <p:pic>
            <p:nvPicPr>
              <p:cNvPr id="6" name="Ink 5">
                <a:extLst>
                  <a:ext uri="{FF2B5EF4-FFF2-40B4-BE49-F238E27FC236}">
                    <a16:creationId xmlns:a16="http://schemas.microsoft.com/office/drawing/2014/main" id="{EB1B27CE-24B5-485B-87FE-5230E0595148}"/>
                  </a:ext>
                </a:extLst>
              </p:cNvPr>
              <p:cNvPicPr/>
              <p:nvPr/>
            </p:nvPicPr>
            <p:blipFill>
              <a:blip r:embed="rId9"/>
              <a:stretch>
                <a:fillRect/>
              </a:stretch>
            </p:blipFill>
            <p:spPr>
              <a:xfrm>
                <a:off x="10801695" y="3256483"/>
                <a:ext cx="407458" cy="53091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6D4946F1-795D-47CA-874D-44374C954FF6}"/>
                  </a:ext>
                </a:extLst>
              </p14:cNvPr>
              <p14:cNvContentPartPr/>
              <p14:nvPr/>
            </p14:nvContentPartPr>
            <p14:xfrm>
              <a:off x="9407768" y="3908580"/>
              <a:ext cx="1304925" cy="771524"/>
            </p14:xfrm>
          </p:contentPart>
        </mc:Choice>
        <mc:Fallback xmlns="">
          <p:pic>
            <p:nvPicPr>
              <p:cNvPr id="8" name="Ink 7">
                <a:extLst>
                  <a:ext uri="{FF2B5EF4-FFF2-40B4-BE49-F238E27FC236}">
                    <a16:creationId xmlns:a16="http://schemas.microsoft.com/office/drawing/2014/main" id="{6D4946F1-795D-47CA-874D-44374C954FF6}"/>
                  </a:ext>
                </a:extLst>
              </p:cNvPr>
              <p:cNvPicPr/>
              <p:nvPr/>
            </p:nvPicPr>
            <p:blipFill>
              <a:blip r:embed="rId11"/>
              <a:stretch>
                <a:fillRect/>
              </a:stretch>
            </p:blipFill>
            <p:spPr>
              <a:xfrm>
                <a:off x="9389784" y="3890613"/>
                <a:ext cx="1340533" cy="8071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CFE78A1A-15DE-4A4B-8113-CCA3C5D4F5B5}"/>
                  </a:ext>
                </a:extLst>
              </p14:cNvPr>
              <p14:cNvContentPartPr/>
              <p14:nvPr/>
            </p14:nvContentPartPr>
            <p14:xfrm>
              <a:off x="10958412" y="4009825"/>
              <a:ext cx="19049" cy="419099"/>
            </p14:xfrm>
          </p:contentPart>
        </mc:Choice>
        <mc:Fallback xmlns="">
          <p:pic>
            <p:nvPicPr>
              <p:cNvPr id="9" name="Ink 8">
                <a:extLst>
                  <a:ext uri="{FF2B5EF4-FFF2-40B4-BE49-F238E27FC236}">
                    <a16:creationId xmlns:a16="http://schemas.microsoft.com/office/drawing/2014/main" id="{CFE78A1A-15DE-4A4B-8113-CCA3C5D4F5B5}"/>
                  </a:ext>
                </a:extLst>
              </p:cNvPr>
              <p:cNvPicPr/>
              <p:nvPr/>
            </p:nvPicPr>
            <p:blipFill>
              <a:blip r:embed="rId13"/>
              <a:stretch>
                <a:fillRect/>
              </a:stretch>
            </p:blipFill>
            <p:spPr>
              <a:xfrm>
                <a:off x="10937707" y="3991915"/>
                <a:ext cx="60046" cy="45456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F703CFF2-4CAB-483E-A069-06FD47C6566C}"/>
                  </a:ext>
                </a:extLst>
              </p14:cNvPr>
              <p14:cNvContentPartPr/>
              <p14:nvPr/>
            </p14:nvContentPartPr>
            <p14:xfrm>
              <a:off x="10926441" y="3977853"/>
              <a:ext cx="352425" cy="523874"/>
            </p14:xfrm>
          </p:contentPart>
        </mc:Choice>
        <mc:Fallback xmlns="">
          <p:pic>
            <p:nvPicPr>
              <p:cNvPr id="10" name="Ink 9">
                <a:extLst>
                  <a:ext uri="{FF2B5EF4-FFF2-40B4-BE49-F238E27FC236}">
                    <a16:creationId xmlns:a16="http://schemas.microsoft.com/office/drawing/2014/main" id="{F703CFF2-4CAB-483E-A069-06FD47C6566C}"/>
                  </a:ext>
                </a:extLst>
              </p:cNvPr>
              <p:cNvPicPr/>
              <p:nvPr/>
            </p:nvPicPr>
            <p:blipFill>
              <a:blip r:embed="rId15"/>
              <a:stretch>
                <a:fillRect/>
              </a:stretch>
            </p:blipFill>
            <p:spPr>
              <a:xfrm>
                <a:off x="10908678" y="3959801"/>
                <a:ext cx="387596" cy="559617"/>
              </a:xfrm>
              <a:prstGeom prst="rect">
                <a:avLst/>
              </a:prstGeom>
            </p:spPr>
          </p:pic>
        </mc:Fallback>
      </mc:AlternateContent>
    </p:spTree>
    <p:extLst>
      <p:ext uri="{BB962C8B-B14F-4D97-AF65-F5344CB8AC3E}">
        <p14:creationId xmlns:p14="http://schemas.microsoft.com/office/powerpoint/2010/main" val="2807793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E62D-760F-4316-95DF-22FA6F60D163}"/>
              </a:ext>
            </a:extLst>
          </p:cNvPr>
          <p:cNvSpPr>
            <a:spLocks noGrp="1"/>
          </p:cNvSpPr>
          <p:nvPr>
            <p:ph type="title"/>
          </p:nvPr>
        </p:nvSpPr>
        <p:spPr/>
        <p:txBody>
          <a:bodyPr/>
          <a:lstStyle/>
          <a:p>
            <a:r>
              <a:rPr lang="en-US"/>
              <a:t>Limerick Format</a:t>
            </a:r>
          </a:p>
        </p:txBody>
      </p:sp>
      <p:sp>
        <p:nvSpPr>
          <p:cNvPr id="3" name="Text Placeholder 2">
            <a:extLst>
              <a:ext uri="{FF2B5EF4-FFF2-40B4-BE49-F238E27FC236}">
                <a16:creationId xmlns:a16="http://schemas.microsoft.com/office/drawing/2014/main" id="{0E17D653-1361-41ED-8F12-737EA244804F}"/>
              </a:ext>
            </a:extLst>
          </p:cNvPr>
          <p:cNvSpPr>
            <a:spLocks noGrp="1"/>
          </p:cNvSpPr>
          <p:nvPr>
            <p:ph type="body" idx="1"/>
          </p:nvPr>
        </p:nvSpPr>
        <p:spPr/>
        <p:txBody>
          <a:bodyPr>
            <a:normAutofit/>
          </a:bodyPr>
          <a:lstStyle/>
          <a:p>
            <a:r>
              <a:rPr lang="en-US"/>
              <a:t>Limerick Example:</a:t>
            </a:r>
          </a:p>
          <a:p>
            <a:r>
              <a:rPr lang="en-US" sz="1600" b="0">
                <a:ea typeface="+mn-lt"/>
                <a:cs typeface="+mn-lt"/>
                <a:hlinkClick r:id="rId2"/>
              </a:rPr>
              <a:t>https://100xhahaha.com/joke_a6e36208_sr</a:t>
            </a:r>
            <a:endParaRPr lang="en-US" sz="1600"/>
          </a:p>
        </p:txBody>
      </p:sp>
      <p:pic>
        <p:nvPicPr>
          <p:cNvPr id="7" name="Picture 7" descr="A green sign with white text&#10;&#10;Description generated with high confidence">
            <a:extLst>
              <a:ext uri="{FF2B5EF4-FFF2-40B4-BE49-F238E27FC236}">
                <a16:creationId xmlns:a16="http://schemas.microsoft.com/office/drawing/2014/main" id="{B3419C51-08DC-413F-A798-30EAB63A06AB}"/>
              </a:ext>
            </a:extLst>
          </p:cNvPr>
          <p:cNvPicPr>
            <a:picLocks noGrp="1" noChangeAspect="1"/>
          </p:cNvPicPr>
          <p:nvPr>
            <p:ph sz="half" idx="2"/>
          </p:nvPr>
        </p:nvPicPr>
        <p:blipFill rotWithShape="1">
          <a:blip r:embed="rId3"/>
          <a:srcRect l="7875" t="12718" r="7551" b="12718"/>
          <a:stretch/>
        </p:blipFill>
        <p:spPr>
          <a:xfrm>
            <a:off x="4239480" y="1508247"/>
            <a:ext cx="7517139" cy="4110463"/>
          </a:xfr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359130E-D74B-41C5-A8D7-4529B9FFBBF5}"/>
                  </a:ext>
                </a:extLst>
              </p14:cNvPr>
              <p14:cNvContentPartPr/>
              <p14:nvPr/>
            </p14:nvContentPartPr>
            <p14:xfrm>
              <a:off x="10931769" y="1974273"/>
              <a:ext cx="171450" cy="542924"/>
            </p14:xfrm>
          </p:contentPart>
        </mc:Choice>
        <mc:Fallback xmlns="">
          <p:pic>
            <p:nvPicPr>
              <p:cNvPr id="4" name="Ink 3">
                <a:extLst>
                  <a:ext uri="{FF2B5EF4-FFF2-40B4-BE49-F238E27FC236}">
                    <a16:creationId xmlns:a16="http://schemas.microsoft.com/office/drawing/2014/main" id="{5359130E-D74B-41C5-A8D7-4529B9FFBBF5}"/>
                  </a:ext>
                </a:extLst>
              </p:cNvPr>
              <p:cNvPicPr/>
              <p:nvPr/>
            </p:nvPicPr>
            <p:blipFill>
              <a:blip r:embed="rId5"/>
              <a:stretch>
                <a:fillRect/>
              </a:stretch>
            </p:blipFill>
            <p:spPr>
              <a:xfrm>
                <a:off x="10914274" y="1956127"/>
                <a:ext cx="206090" cy="57885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E4B06A40-6D6B-4345-8295-CB2A4FB7DF81}"/>
                  </a:ext>
                </a:extLst>
              </p14:cNvPr>
              <p14:cNvContentPartPr/>
              <p14:nvPr/>
            </p14:nvContentPartPr>
            <p14:xfrm>
              <a:off x="10921112" y="2373923"/>
              <a:ext cx="142874" cy="57149"/>
            </p14:xfrm>
          </p:contentPart>
        </mc:Choice>
        <mc:Fallback xmlns="">
          <p:pic>
            <p:nvPicPr>
              <p:cNvPr id="5" name="Ink 4">
                <a:extLst>
                  <a:ext uri="{FF2B5EF4-FFF2-40B4-BE49-F238E27FC236}">
                    <a16:creationId xmlns:a16="http://schemas.microsoft.com/office/drawing/2014/main" id="{E4B06A40-6D6B-4345-8295-CB2A4FB7DF81}"/>
                  </a:ext>
                </a:extLst>
              </p:cNvPr>
              <p:cNvPicPr/>
              <p:nvPr/>
            </p:nvPicPr>
            <p:blipFill>
              <a:blip r:embed="rId7"/>
              <a:stretch>
                <a:fillRect/>
              </a:stretch>
            </p:blipFill>
            <p:spPr>
              <a:xfrm>
                <a:off x="10902605" y="2354745"/>
                <a:ext cx="179518" cy="95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005A02DD-1238-4D10-9F55-241A7DB0BA85}"/>
                  </a:ext>
                </a:extLst>
              </p14:cNvPr>
              <p14:cNvContentPartPr/>
              <p14:nvPr/>
            </p14:nvContentPartPr>
            <p14:xfrm>
              <a:off x="10985055" y="2693643"/>
              <a:ext cx="257175" cy="380999"/>
            </p14:xfrm>
          </p:contentPart>
        </mc:Choice>
        <mc:Fallback xmlns="">
          <p:pic>
            <p:nvPicPr>
              <p:cNvPr id="6" name="Ink 5">
                <a:extLst>
                  <a:ext uri="{FF2B5EF4-FFF2-40B4-BE49-F238E27FC236}">
                    <a16:creationId xmlns:a16="http://schemas.microsoft.com/office/drawing/2014/main" id="{005A02DD-1238-4D10-9F55-241A7DB0BA85}"/>
                  </a:ext>
                </a:extLst>
              </p:cNvPr>
              <p:cNvPicPr/>
              <p:nvPr/>
            </p:nvPicPr>
            <p:blipFill>
              <a:blip r:embed="rId9"/>
              <a:stretch>
                <a:fillRect/>
              </a:stretch>
            </p:blipFill>
            <p:spPr>
              <a:xfrm>
                <a:off x="10967343" y="2675789"/>
                <a:ext cx="292244" cy="41634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E50DC76F-141A-44B9-BE6C-DE8DF2BF46AA}"/>
                  </a:ext>
                </a:extLst>
              </p14:cNvPr>
              <p14:cNvContentPartPr/>
              <p14:nvPr/>
            </p14:nvContentPartPr>
            <p14:xfrm>
              <a:off x="10974398" y="2928105"/>
              <a:ext cx="190499" cy="47624"/>
            </p14:xfrm>
          </p:contentPart>
        </mc:Choice>
        <mc:Fallback xmlns="">
          <p:pic>
            <p:nvPicPr>
              <p:cNvPr id="8" name="Ink 7">
                <a:extLst>
                  <a:ext uri="{FF2B5EF4-FFF2-40B4-BE49-F238E27FC236}">
                    <a16:creationId xmlns:a16="http://schemas.microsoft.com/office/drawing/2014/main" id="{E50DC76F-141A-44B9-BE6C-DE8DF2BF46AA}"/>
                  </a:ext>
                </a:extLst>
              </p:cNvPr>
              <p:cNvPicPr/>
              <p:nvPr/>
            </p:nvPicPr>
            <p:blipFill>
              <a:blip r:embed="rId11"/>
              <a:stretch>
                <a:fillRect/>
              </a:stretch>
            </p:blipFill>
            <p:spPr>
              <a:xfrm>
                <a:off x="10956561" y="2910335"/>
                <a:ext cx="225816" cy="8280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404696B0-803E-469A-8537-B690E9B5500F}"/>
                  </a:ext>
                </a:extLst>
              </p14:cNvPr>
              <p14:cNvContentPartPr/>
              <p14:nvPr/>
            </p14:nvContentPartPr>
            <p14:xfrm>
              <a:off x="10942426" y="3311769"/>
              <a:ext cx="19049" cy="371474"/>
            </p14:xfrm>
          </p:contentPart>
        </mc:Choice>
        <mc:Fallback xmlns="">
          <p:pic>
            <p:nvPicPr>
              <p:cNvPr id="9" name="Ink 8">
                <a:extLst>
                  <a:ext uri="{FF2B5EF4-FFF2-40B4-BE49-F238E27FC236}">
                    <a16:creationId xmlns:a16="http://schemas.microsoft.com/office/drawing/2014/main" id="{404696B0-803E-469A-8537-B690E9B5500F}"/>
                  </a:ext>
                </a:extLst>
              </p:cNvPr>
              <p:cNvPicPr/>
              <p:nvPr/>
            </p:nvPicPr>
            <p:blipFill>
              <a:blip r:embed="rId13"/>
              <a:stretch>
                <a:fillRect/>
              </a:stretch>
            </p:blipFill>
            <p:spPr>
              <a:xfrm>
                <a:off x="10921721" y="3293858"/>
                <a:ext cx="60046" cy="40693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B6982BD9-BA5F-4814-AF27-8E13FD8DD464}"/>
                  </a:ext>
                </a:extLst>
              </p14:cNvPr>
              <p14:cNvContentPartPr/>
              <p14:nvPr/>
            </p14:nvContentPartPr>
            <p14:xfrm>
              <a:off x="10889140" y="3295782"/>
              <a:ext cx="247649" cy="428625"/>
            </p14:xfrm>
          </p:contentPart>
        </mc:Choice>
        <mc:Fallback xmlns="">
          <p:pic>
            <p:nvPicPr>
              <p:cNvPr id="10" name="Ink 9">
                <a:extLst>
                  <a:ext uri="{FF2B5EF4-FFF2-40B4-BE49-F238E27FC236}">
                    <a16:creationId xmlns:a16="http://schemas.microsoft.com/office/drawing/2014/main" id="{B6982BD9-BA5F-4814-AF27-8E13FD8DD464}"/>
                  </a:ext>
                </a:extLst>
              </p:cNvPr>
              <p:cNvPicPr/>
              <p:nvPr/>
            </p:nvPicPr>
            <p:blipFill>
              <a:blip r:embed="rId15"/>
              <a:stretch>
                <a:fillRect/>
              </a:stretch>
            </p:blipFill>
            <p:spPr>
              <a:xfrm>
                <a:off x="10871349" y="3277697"/>
                <a:ext cx="282875" cy="46443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C99DABE6-09B7-48A9-9E33-686354B2CA0B}"/>
                  </a:ext>
                </a:extLst>
              </p14:cNvPr>
              <p14:cNvContentPartPr/>
              <p14:nvPr/>
            </p14:nvContentPartPr>
            <p14:xfrm>
              <a:off x="10958413" y="4036468"/>
              <a:ext cx="9524" cy="323850"/>
            </p14:xfrm>
          </p:contentPart>
        </mc:Choice>
        <mc:Fallback xmlns="">
          <p:pic>
            <p:nvPicPr>
              <p:cNvPr id="11" name="Ink 10">
                <a:extLst>
                  <a:ext uri="{FF2B5EF4-FFF2-40B4-BE49-F238E27FC236}">
                    <a16:creationId xmlns:a16="http://schemas.microsoft.com/office/drawing/2014/main" id="{C99DABE6-09B7-48A9-9E33-686354B2CA0B}"/>
                  </a:ext>
                </a:extLst>
              </p:cNvPr>
              <p:cNvPicPr/>
              <p:nvPr/>
            </p:nvPicPr>
            <p:blipFill>
              <a:blip r:embed="rId17"/>
              <a:stretch>
                <a:fillRect/>
              </a:stretch>
            </p:blipFill>
            <p:spPr>
              <a:xfrm>
                <a:off x="10943052" y="4018556"/>
                <a:ext cx="39939" cy="35931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39EC3EE4-14E7-4BB5-9534-52B6E570F6CA}"/>
                  </a:ext>
                </a:extLst>
              </p14:cNvPr>
              <p14:cNvContentPartPr/>
              <p14:nvPr/>
            </p14:nvContentPartPr>
            <p14:xfrm>
              <a:off x="10921112" y="3967196"/>
              <a:ext cx="238124" cy="409574"/>
            </p14:xfrm>
          </p:contentPart>
        </mc:Choice>
        <mc:Fallback xmlns="">
          <p:pic>
            <p:nvPicPr>
              <p:cNvPr id="12" name="Ink 11">
                <a:extLst>
                  <a:ext uri="{FF2B5EF4-FFF2-40B4-BE49-F238E27FC236}">
                    <a16:creationId xmlns:a16="http://schemas.microsoft.com/office/drawing/2014/main" id="{39EC3EE4-14E7-4BB5-9534-52B6E570F6CA}"/>
                  </a:ext>
                </a:extLst>
              </p:cNvPr>
              <p:cNvPicPr/>
              <p:nvPr/>
            </p:nvPicPr>
            <p:blipFill>
              <a:blip r:embed="rId19"/>
              <a:stretch>
                <a:fillRect/>
              </a:stretch>
            </p:blipFill>
            <p:spPr>
              <a:xfrm>
                <a:off x="10902851" y="3949248"/>
                <a:ext cx="274281" cy="44511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527B1AE8-4BF3-40C7-BE28-E40760EB4867}"/>
                  </a:ext>
                </a:extLst>
              </p14:cNvPr>
              <p14:cNvContentPartPr/>
              <p14:nvPr/>
            </p14:nvContentPartPr>
            <p14:xfrm>
              <a:off x="11406022" y="4558678"/>
              <a:ext cx="209550" cy="495300"/>
            </p14:xfrm>
          </p:contentPart>
        </mc:Choice>
        <mc:Fallback xmlns="">
          <p:pic>
            <p:nvPicPr>
              <p:cNvPr id="13" name="Ink 12">
                <a:extLst>
                  <a:ext uri="{FF2B5EF4-FFF2-40B4-BE49-F238E27FC236}">
                    <a16:creationId xmlns:a16="http://schemas.microsoft.com/office/drawing/2014/main" id="{527B1AE8-4BF3-40C7-BE28-E40760EB4867}"/>
                  </a:ext>
                </a:extLst>
              </p:cNvPr>
              <p:cNvPicPr/>
              <p:nvPr/>
            </p:nvPicPr>
            <p:blipFill>
              <a:blip r:embed="rId21"/>
              <a:stretch>
                <a:fillRect/>
              </a:stretch>
            </p:blipFill>
            <p:spPr>
              <a:xfrm>
                <a:off x="11388353" y="4540706"/>
                <a:ext cx="244534" cy="53088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AA88734B-4B31-4900-9735-99A747DA9205}"/>
                  </a:ext>
                </a:extLst>
              </p14:cNvPr>
              <p14:cNvContentPartPr/>
              <p14:nvPr/>
            </p14:nvContentPartPr>
            <p14:xfrm>
              <a:off x="11406022" y="4809125"/>
              <a:ext cx="190499" cy="57149"/>
            </p14:xfrm>
          </p:contentPart>
        </mc:Choice>
        <mc:Fallback xmlns="">
          <p:pic>
            <p:nvPicPr>
              <p:cNvPr id="14" name="Ink 13">
                <a:extLst>
                  <a:ext uri="{FF2B5EF4-FFF2-40B4-BE49-F238E27FC236}">
                    <a16:creationId xmlns:a16="http://schemas.microsoft.com/office/drawing/2014/main" id="{AA88734B-4B31-4900-9735-99A747DA9205}"/>
                  </a:ext>
                </a:extLst>
              </p:cNvPr>
              <p:cNvPicPr/>
              <p:nvPr/>
            </p:nvPicPr>
            <p:blipFill>
              <a:blip r:embed="rId23"/>
              <a:stretch>
                <a:fillRect/>
              </a:stretch>
            </p:blipFill>
            <p:spPr>
              <a:xfrm>
                <a:off x="11387669" y="4789947"/>
                <a:ext cx="226837" cy="95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68B7803F-4F74-4A3E-9926-94FBCA5CB052}"/>
                  </a:ext>
                </a:extLst>
              </p14:cNvPr>
              <p14:cNvContentPartPr/>
              <p14:nvPr/>
            </p14:nvContentPartPr>
            <p14:xfrm>
              <a:off x="4649265" y="1968944"/>
              <a:ext cx="219075" cy="438149"/>
            </p14:xfrm>
          </p:contentPart>
        </mc:Choice>
        <mc:Fallback xmlns="">
          <p:pic>
            <p:nvPicPr>
              <p:cNvPr id="15" name="Ink 14">
                <a:extLst>
                  <a:ext uri="{FF2B5EF4-FFF2-40B4-BE49-F238E27FC236}">
                    <a16:creationId xmlns:a16="http://schemas.microsoft.com/office/drawing/2014/main" id="{68B7803F-4F74-4A3E-9926-94FBCA5CB052}"/>
                  </a:ext>
                </a:extLst>
              </p:cNvPr>
              <p:cNvPicPr/>
              <p:nvPr/>
            </p:nvPicPr>
            <p:blipFill>
              <a:blip r:embed="rId25"/>
              <a:stretch>
                <a:fillRect/>
              </a:stretch>
            </p:blipFill>
            <p:spPr>
              <a:xfrm>
                <a:off x="4631683" y="1950898"/>
                <a:ext cx="253888" cy="47387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E9404CBC-00DD-49CF-96D7-C40095767874}"/>
                  </a:ext>
                </a:extLst>
              </p14:cNvPr>
              <p14:cNvContentPartPr/>
              <p14:nvPr/>
            </p14:nvContentPartPr>
            <p14:xfrm>
              <a:off x="4670581" y="2619041"/>
              <a:ext cx="266700" cy="390525"/>
            </p14:xfrm>
          </p:contentPart>
        </mc:Choice>
        <mc:Fallback xmlns="">
          <p:pic>
            <p:nvPicPr>
              <p:cNvPr id="16" name="Ink 15">
                <a:extLst>
                  <a:ext uri="{FF2B5EF4-FFF2-40B4-BE49-F238E27FC236}">
                    <a16:creationId xmlns:a16="http://schemas.microsoft.com/office/drawing/2014/main" id="{E9404CBC-00DD-49CF-96D7-C40095767874}"/>
                  </a:ext>
                </a:extLst>
              </p:cNvPr>
              <p:cNvPicPr/>
              <p:nvPr/>
            </p:nvPicPr>
            <p:blipFill>
              <a:blip r:embed="rId27"/>
              <a:stretch>
                <a:fillRect/>
              </a:stretch>
            </p:blipFill>
            <p:spPr>
              <a:xfrm>
                <a:off x="4652585" y="2600978"/>
                <a:ext cx="302332" cy="42629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52801212-34BD-4295-8F6E-819B0CD56736}"/>
                  </a:ext>
                </a:extLst>
              </p14:cNvPr>
              <p14:cNvContentPartPr/>
              <p14:nvPr/>
            </p14:nvContentPartPr>
            <p14:xfrm>
              <a:off x="4729195" y="3215853"/>
              <a:ext cx="171450" cy="542924"/>
            </p14:xfrm>
          </p:contentPart>
        </mc:Choice>
        <mc:Fallback xmlns="">
          <p:pic>
            <p:nvPicPr>
              <p:cNvPr id="17" name="Ink 16">
                <a:extLst>
                  <a:ext uri="{FF2B5EF4-FFF2-40B4-BE49-F238E27FC236}">
                    <a16:creationId xmlns:a16="http://schemas.microsoft.com/office/drawing/2014/main" id="{52801212-34BD-4295-8F6E-819B0CD56736}"/>
                  </a:ext>
                </a:extLst>
              </p:cNvPr>
              <p:cNvPicPr/>
              <p:nvPr/>
            </p:nvPicPr>
            <p:blipFill>
              <a:blip r:embed="rId29"/>
              <a:stretch>
                <a:fillRect/>
              </a:stretch>
            </p:blipFill>
            <p:spPr>
              <a:xfrm>
                <a:off x="4711700" y="3197887"/>
                <a:ext cx="206090" cy="57849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03A813D3-0DFF-4081-9ED3-0A3798381905}"/>
                  </a:ext>
                </a:extLst>
              </p14:cNvPr>
              <p14:cNvContentPartPr/>
              <p14:nvPr/>
            </p14:nvContentPartPr>
            <p14:xfrm>
              <a:off x="4675909" y="3967195"/>
              <a:ext cx="304800" cy="438149"/>
            </p14:xfrm>
          </p:contentPart>
        </mc:Choice>
        <mc:Fallback xmlns="">
          <p:pic>
            <p:nvPicPr>
              <p:cNvPr id="18" name="Ink 17">
                <a:extLst>
                  <a:ext uri="{FF2B5EF4-FFF2-40B4-BE49-F238E27FC236}">
                    <a16:creationId xmlns:a16="http://schemas.microsoft.com/office/drawing/2014/main" id="{03A813D3-0DFF-4081-9ED3-0A3798381905}"/>
                  </a:ext>
                </a:extLst>
              </p:cNvPr>
              <p:cNvPicPr/>
              <p:nvPr/>
            </p:nvPicPr>
            <p:blipFill>
              <a:blip r:embed="rId31"/>
              <a:stretch>
                <a:fillRect/>
              </a:stretch>
            </p:blipFill>
            <p:spPr>
              <a:xfrm>
                <a:off x="4658188" y="3949384"/>
                <a:ext cx="339887" cy="47341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C16F23D0-4DB3-43AC-97E0-D6AA0D54A45D}"/>
                  </a:ext>
                </a:extLst>
              </p14:cNvPr>
              <p14:cNvContentPartPr/>
              <p14:nvPr/>
            </p14:nvContentPartPr>
            <p14:xfrm>
              <a:off x="4212314" y="4659922"/>
              <a:ext cx="304800" cy="504825"/>
            </p14:xfrm>
          </p:contentPart>
        </mc:Choice>
        <mc:Fallback xmlns="">
          <p:pic>
            <p:nvPicPr>
              <p:cNvPr id="19" name="Ink 18">
                <a:extLst>
                  <a:ext uri="{FF2B5EF4-FFF2-40B4-BE49-F238E27FC236}">
                    <a16:creationId xmlns:a16="http://schemas.microsoft.com/office/drawing/2014/main" id="{C16F23D0-4DB3-43AC-97E0-D6AA0D54A45D}"/>
                  </a:ext>
                </a:extLst>
              </p:cNvPr>
              <p:cNvPicPr/>
              <p:nvPr/>
            </p:nvPicPr>
            <p:blipFill>
              <a:blip r:embed="rId33"/>
              <a:stretch>
                <a:fillRect/>
              </a:stretch>
            </p:blipFill>
            <p:spPr>
              <a:xfrm>
                <a:off x="4194572" y="4641982"/>
                <a:ext cx="339928" cy="540346"/>
              </a:xfrm>
              <a:prstGeom prst="rect">
                <a:avLst/>
              </a:prstGeom>
            </p:spPr>
          </p:pic>
        </mc:Fallback>
      </mc:AlternateContent>
    </p:spTree>
    <p:extLst>
      <p:ext uri="{BB962C8B-B14F-4D97-AF65-F5344CB8AC3E}">
        <p14:creationId xmlns:p14="http://schemas.microsoft.com/office/powerpoint/2010/main" val="2259100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E62D-760F-4316-95DF-22FA6F60D163}"/>
              </a:ext>
            </a:extLst>
          </p:cNvPr>
          <p:cNvSpPr>
            <a:spLocks noGrp="1"/>
          </p:cNvSpPr>
          <p:nvPr>
            <p:ph type="title"/>
          </p:nvPr>
        </p:nvSpPr>
        <p:spPr/>
        <p:txBody>
          <a:bodyPr/>
          <a:lstStyle/>
          <a:p>
            <a:r>
              <a:rPr lang="en-US"/>
              <a:t>Limerick Format</a:t>
            </a:r>
          </a:p>
        </p:txBody>
      </p:sp>
      <p:sp>
        <p:nvSpPr>
          <p:cNvPr id="3" name="Text Placeholder 2">
            <a:extLst>
              <a:ext uri="{FF2B5EF4-FFF2-40B4-BE49-F238E27FC236}">
                <a16:creationId xmlns:a16="http://schemas.microsoft.com/office/drawing/2014/main" id="{0E17D653-1361-41ED-8F12-737EA244804F}"/>
              </a:ext>
            </a:extLst>
          </p:cNvPr>
          <p:cNvSpPr>
            <a:spLocks noGrp="1"/>
          </p:cNvSpPr>
          <p:nvPr>
            <p:ph type="body" idx="1"/>
          </p:nvPr>
        </p:nvSpPr>
        <p:spPr/>
        <p:txBody>
          <a:bodyPr>
            <a:normAutofit/>
          </a:bodyPr>
          <a:lstStyle/>
          <a:p>
            <a:r>
              <a:rPr lang="en-US"/>
              <a:t>Limerick Example:</a:t>
            </a:r>
          </a:p>
          <a:p>
            <a:r>
              <a:rPr lang="en-US" sz="1600" b="0">
                <a:ea typeface="+mn-lt"/>
                <a:cs typeface="+mn-lt"/>
                <a:hlinkClick r:id="rId2"/>
              </a:rPr>
              <a:t>https://100xhahaha.com/joke_a6e36208_sr</a:t>
            </a:r>
            <a:endParaRPr lang="en-US" sz="1600"/>
          </a:p>
        </p:txBody>
      </p:sp>
      <p:pic>
        <p:nvPicPr>
          <p:cNvPr id="7" name="Picture 7" descr="A green sign with white text&#10;&#10;Description generated with high confidence">
            <a:extLst>
              <a:ext uri="{FF2B5EF4-FFF2-40B4-BE49-F238E27FC236}">
                <a16:creationId xmlns:a16="http://schemas.microsoft.com/office/drawing/2014/main" id="{B3419C51-08DC-413F-A798-30EAB63A06AB}"/>
              </a:ext>
            </a:extLst>
          </p:cNvPr>
          <p:cNvPicPr>
            <a:picLocks noGrp="1" noChangeAspect="1"/>
          </p:cNvPicPr>
          <p:nvPr>
            <p:ph sz="half" idx="2"/>
          </p:nvPr>
        </p:nvPicPr>
        <p:blipFill rotWithShape="1">
          <a:blip r:embed="rId3"/>
          <a:srcRect l="7875" t="12718" r="7551" b="12718"/>
          <a:stretch/>
        </p:blipFill>
        <p:spPr>
          <a:xfrm>
            <a:off x="4239480" y="1508247"/>
            <a:ext cx="7517139" cy="4110463"/>
          </a:xfr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1A060C70-4F1C-48A1-82D0-1B471B9BA52B}"/>
                  </a:ext>
                </a:extLst>
              </p14:cNvPr>
              <p14:cNvContentPartPr/>
              <p14:nvPr/>
            </p14:nvContentPartPr>
            <p14:xfrm>
              <a:off x="5416595" y="1905000"/>
              <a:ext cx="28574" cy="57149"/>
            </p14:xfrm>
          </p:contentPart>
        </mc:Choice>
        <mc:Fallback xmlns="">
          <p:pic>
            <p:nvPicPr>
              <p:cNvPr id="4" name="Ink 3">
                <a:extLst>
                  <a:ext uri="{FF2B5EF4-FFF2-40B4-BE49-F238E27FC236}">
                    <a16:creationId xmlns:a16="http://schemas.microsoft.com/office/drawing/2014/main" id="{1A060C70-4F1C-48A1-82D0-1B471B9BA52B}"/>
                  </a:ext>
                </a:extLst>
              </p:cNvPr>
              <p:cNvPicPr/>
              <p:nvPr/>
            </p:nvPicPr>
            <p:blipFill>
              <a:blip r:embed="rId5"/>
              <a:stretch>
                <a:fillRect/>
              </a:stretch>
            </p:blipFill>
            <p:spPr>
              <a:xfrm>
                <a:off x="5400721" y="1887470"/>
                <a:ext cx="60005" cy="9185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7661077-D618-40F9-B17F-5EB31CCFF22F}"/>
                  </a:ext>
                </a:extLst>
              </p14:cNvPr>
              <p14:cNvContentPartPr/>
              <p14:nvPr/>
            </p14:nvContentPartPr>
            <p14:xfrm>
              <a:off x="5373965" y="1878357"/>
              <a:ext cx="123824" cy="123824"/>
            </p14:xfrm>
          </p:contentPart>
        </mc:Choice>
        <mc:Fallback xmlns="">
          <p:pic>
            <p:nvPicPr>
              <p:cNvPr id="5" name="Ink 4">
                <a:extLst>
                  <a:ext uri="{FF2B5EF4-FFF2-40B4-BE49-F238E27FC236}">
                    <a16:creationId xmlns:a16="http://schemas.microsoft.com/office/drawing/2014/main" id="{87661077-D618-40F9-B17F-5EB31CCFF22F}"/>
                  </a:ext>
                </a:extLst>
              </p:cNvPr>
              <p:cNvPicPr/>
              <p:nvPr/>
            </p:nvPicPr>
            <p:blipFill>
              <a:blip r:embed="rId7"/>
              <a:stretch>
                <a:fillRect/>
              </a:stretch>
            </p:blipFill>
            <p:spPr>
              <a:xfrm>
                <a:off x="5355809" y="1860966"/>
                <a:ext cx="159773" cy="15825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0FE13FA9-C087-4FAD-B177-F604218445E9}"/>
                  </a:ext>
                </a:extLst>
              </p14:cNvPr>
              <p14:cNvContentPartPr/>
              <p14:nvPr/>
            </p14:nvContentPartPr>
            <p14:xfrm>
              <a:off x="5874860" y="1841055"/>
              <a:ext cx="714374" cy="66675"/>
            </p14:xfrm>
          </p:contentPart>
        </mc:Choice>
        <mc:Fallback xmlns="">
          <p:pic>
            <p:nvPicPr>
              <p:cNvPr id="6" name="Ink 5">
                <a:extLst>
                  <a:ext uri="{FF2B5EF4-FFF2-40B4-BE49-F238E27FC236}">
                    <a16:creationId xmlns:a16="http://schemas.microsoft.com/office/drawing/2014/main" id="{0FE13FA9-C087-4FAD-B177-F604218445E9}"/>
                  </a:ext>
                </a:extLst>
              </p:cNvPr>
              <p:cNvPicPr/>
              <p:nvPr/>
            </p:nvPicPr>
            <p:blipFill>
              <a:blip r:embed="rId9"/>
              <a:stretch>
                <a:fillRect/>
              </a:stretch>
            </p:blipFill>
            <p:spPr>
              <a:xfrm>
                <a:off x="5856857" y="1823782"/>
                <a:ext cx="750021" cy="1008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1CF1B3C8-2B6D-413A-B4F0-FBA727BA0A97}"/>
                  </a:ext>
                </a:extLst>
              </p14:cNvPr>
              <p14:cNvContentPartPr/>
              <p14:nvPr/>
            </p14:nvContentPartPr>
            <p14:xfrm>
              <a:off x="6700804" y="1851712"/>
              <a:ext cx="47624" cy="66675"/>
            </p14:xfrm>
          </p:contentPart>
        </mc:Choice>
        <mc:Fallback xmlns="">
          <p:pic>
            <p:nvPicPr>
              <p:cNvPr id="8" name="Ink 7">
                <a:extLst>
                  <a:ext uri="{FF2B5EF4-FFF2-40B4-BE49-F238E27FC236}">
                    <a16:creationId xmlns:a16="http://schemas.microsoft.com/office/drawing/2014/main" id="{1CF1B3C8-2B6D-413A-B4F0-FBA727BA0A97}"/>
                  </a:ext>
                </a:extLst>
              </p:cNvPr>
              <p:cNvPicPr/>
              <p:nvPr/>
            </p:nvPicPr>
            <p:blipFill>
              <a:blip r:embed="rId11"/>
              <a:stretch>
                <a:fillRect/>
              </a:stretch>
            </p:blipFill>
            <p:spPr>
              <a:xfrm>
                <a:off x="6683034" y="1832983"/>
                <a:ext cx="82809" cy="10375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3769EBEB-52C5-4561-AC47-3D268493928A}"/>
                  </a:ext>
                </a:extLst>
              </p14:cNvPr>
              <p14:cNvContentPartPr/>
              <p14:nvPr/>
            </p14:nvContentPartPr>
            <p14:xfrm>
              <a:off x="6850007" y="1878356"/>
              <a:ext cx="400049" cy="57149"/>
            </p14:xfrm>
          </p:contentPart>
        </mc:Choice>
        <mc:Fallback xmlns="">
          <p:pic>
            <p:nvPicPr>
              <p:cNvPr id="9" name="Ink 8">
                <a:extLst>
                  <a:ext uri="{FF2B5EF4-FFF2-40B4-BE49-F238E27FC236}">
                    <a16:creationId xmlns:a16="http://schemas.microsoft.com/office/drawing/2014/main" id="{3769EBEB-52C5-4561-AC47-3D268493928A}"/>
                  </a:ext>
                </a:extLst>
              </p:cNvPr>
              <p:cNvPicPr/>
              <p:nvPr/>
            </p:nvPicPr>
            <p:blipFill>
              <a:blip r:embed="rId13"/>
              <a:stretch>
                <a:fillRect/>
              </a:stretch>
            </p:blipFill>
            <p:spPr>
              <a:xfrm>
                <a:off x="6832019" y="1860933"/>
                <a:ext cx="435665" cy="9164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81EB2275-7743-425E-A7AD-2CD74A339199}"/>
                  </a:ext>
                </a:extLst>
              </p14:cNvPr>
              <p14:cNvContentPartPr/>
              <p14:nvPr/>
            </p14:nvContentPartPr>
            <p14:xfrm>
              <a:off x="7739895" y="1899671"/>
              <a:ext cx="57149" cy="57149"/>
            </p14:xfrm>
          </p:contentPart>
        </mc:Choice>
        <mc:Fallback xmlns="">
          <p:pic>
            <p:nvPicPr>
              <p:cNvPr id="10" name="Ink 9">
                <a:extLst>
                  <a:ext uri="{FF2B5EF4-FFF2-40B4-BE49-F238E27FC236}">
                    <a16:creationId xmlns:a16="http://schemas.microsoft.com/office/drawing/2014/main" id="{81EB2275-7743-425E-A7AD-2CD74A339199}"/>
                  </a:ext>
                </a:extLst>
              </p:cNvPr>
              <p:cNvPicPr/>
              <p:nvPr/>
            </p:nvPicPr>
            <p:blipFill>
              <a:blip r:embed="rId15"/>
              <a:stretch>
                <a:fillRect/>
              </a:stretch>
            </p:blipFill>
            <p:spPr>
              <a:xfrm>
                <a:off x="7720717" y="1880493"/>
                <a:ext cx="95120" cy="95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382C5DFA-B60A-4D92-A466-EC18DB393F91}"/>
                  </a:ext>
                </a:extLst>
              </p14:cNvPr>
              <p14:cNvContentPartPr/>
              <p14:nvPr/>
            </p14:nvContentPartPr>
            <p14:xfrm>
              <a:off x="8256776" y="1851713"/>
              <a:ext cx="1200149" cy="76200"/>
            </p14:xfrm>
          </p:contentPart>
        </mc:Choice>
        <mc:Fallback xmlns="">
          <p:pic>
            <p:nvPicPr>
              <p:cNvPr id="11" name="Ink 10">
                <a:extLst>
                  <a:ext uri="{FF2B5EF4-FFF2-40B4-BE49-F238E27FC236}">
                    <a16:creationId xmlns:a16="http://schemas.microsoft.com/office/drawing/2014/main" id="{382C5DFA-B60A-4D92-A466-EC18DB393F91}"/>
                  </a:ext>
                </a:extLst>
              </p:cNvPr>
              <p:cNvPicPr/>
              <p:nvPr/>
            </p:nvPicPr>
            <p:blipFill>
              <a:blip r:embed="rId17"/>
              <a:stretch>
                <a:fillRect/>
              </a:stretch>
            </p:blipFill>
            <p:spPr>
              <a:xfrm>
                <a:off x="8238767" y="1834628"/>
                <a:ext cx="1235808" cy="11002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C1E9F827-5DCD-4721-8E13-67A577519C44}"/>
                  </a:ext>
                </a:extLst>
              </p14:cNvPr>
              <p14:cNvContentPartPr/>
              <p14:nvPr/>
            </p14:nvContentPartPr>
            <p14:xfrm>
              <a:off x="10212398" y="1809084"/>
              <a:ext cx="95249" cy="133350"/>
            </p14:xfrm>
          </p:contentPart>
        </mc:Choice>
        <mc:Fallback xmlns="">
          <p:pic>
            <p:nvPicPr>
              <p:cNvPr id="12" name="Ink 11">
                <a:extLst>
                  <a:ext uri="{FF2B5EF4-FFF2-40B4-BE49-F238E27FC236}">
                    <a16:creationId xmlns:a16="http://schemas.microsoft.com/office/drawing/2014/main" id="{C1E9F827-5DCD-4721-8E13-67A577519C44}"/>
                  </a:ext>
                </a:extLst>
              </p:cNvPr>
              <p:cNvPicPr/>
              <p:nvPr/>
            </p:nvPicPr>
            <p:blipFill>
              <a:blip r:embed="rId19"/>
              <a:stretch>
                <a:fillRect/>
              </a:stretch>
            </p:blipFill>
            <p:spPr>
              <a:xfrm>
                <a:off x="10194628" y="1791112"/>
                <a:ext cx="130434" cy="16893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87C7FE11-3E78-4A03-BB69-A2727E31672D}"/>
                  </a:ext>
                </a:extLst>
              </p14:cNvPr>
              <p14:cNvContentPartPr/>
              <p14:nvPr/>
            </p14:nvContentPartPr>
            <p14:xfrm>
              <a:off x="7755881" y="1889014"/>
              <a:ext cx="9524" cy="19049"/>
            </p14:xfrm>
          </p:contentPart>
        </mc:Choice>
        <mc:Fallback xmlns="">
          <p:pic>
            <p:nvPicPr>
              <p:cNvPr id="13" name="Ink 12">
                <a:extLst>
                  <a:ext uri="{FF2B5EF4-FFF2-40B4-BE49-F238E27FC236}">
                    <a16:creationId xmlns:a16="http://schemas.microsoft.com/office/drawing/2014/main" id="{87C7FE11-3E78-4A03-BB69-A2727E31672D}"/>
                  </a:ext>
                </a:extLst>
              </p:cNvPr>
              <p:cNvPicPr/>
              <p:nvPr/>
            </p:nvPicPr>
            <p:blipFill>
              <a:blip r:embed="rId21"/>
              <a:stretch>
                <a:fillRect/>
              </a:stretch>
            </p:blipFill>
            <p:spPr>
              <a:xfrm>
                <a:off x="7740008" y="1867848"/>
                <a:ext cx="40953" cy="6095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D91D3BE5-8635-4EE2-A4F7-9DD315569862}"/>
                  </a:ext>
                </a:extLst>
              </p14:cNvPr>
              <p14:cNvContentPartPr/>
              <p14:nvPr/>
            </p14:nvContentPartPr>
            <p14:xfrm>
              <a:off x="7702595" y="1857041"/>
              <a:ext cx="104774" cy="133350"/>
            </p14:xfrm>
          </p:contentPart>
        </mc:Choice>
        <mc:Fallback xmlns="">
          <p:pic>
            <p:nvPicPr>
              <p:cNvPr id="14" name="Ink 13">
                <a:extLst>
                  <a:ext uri="{FF2B5EF4-FFF2-40B4-BE49-F238E27FC236}">
                    <a16:creationId xmlns:a16="http://schemas.microsoft.com/office/drawing/2014/main" id="{D91D3BE5-8635-4EE2-A4F7-9DD315569862}"/>
                  </a:ext>
                </a:extLst>
              </p:cNvPr>
              <p:cNvPicPr/>
              <p:nvPr/>
            </p:nvPicPr>
            <p:blipFill>
              <a:blip r:embed="rId23"/>
              <a:stretch>
                <a:fillRect/>
              </a:stretch>
            </p:blipFill>
            <p:spPr>
              <a:xfrm>
                <a:off x="7684956" y="1839069"/>
                <a:ext cx="139699" cy="16893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86CCF8C7-F604-4FB6-915C-55E4506540FA}"/>
                  </a:ext>
                </a:extLst>
              </p14:cNvPr>
              <p14:cNvContentPartPr/>
              <p14:nvPr/>
            </p14:nvContentPartPr>
            <p14:xfrm>
              <a:off x="8256776" y="1846384"/>
              <a:ext cx="1123949" cy="76200"/>
            </p14:xfrm>
          </p:contentPart>
        </mc:Choice>
        <mc:Fallback xmlns="">
          <p:pic>
            <p:nvPicPr>
              <p:cNvPr id="15" name="Ink 14">
                <a:extLst>
                  <a:ext uri="{FF2B5EF4-FFF2-40B4-BE49-F238E27FC236}">
                    <a16:creationId xmlns:a16="http://schemas.microsoft.com/office/drawing/2014/main" id="{86CCF8C7-F604-4FB6-915C-55E4506540FA}"/>
                  </a:ext>
                </a:extLst>
              </p:cNvPr>
              <p:cNvPicPr/>
              <p:nvPr/>
            </p:nvPicPr>
            <p:blipFill>
              <a:blip r:embed="rId25"/>
              <a:stretch>
                <a:fillRect/>
              </a:stretch>
            </p:blipFill>
            <p:spPr>
              <a:xfrm>
                <a:off x="8238793" y="1829299"/>
                <a:ext cx="1159556" cy="11002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A071012A-248D-4DB4-81C2-F798ED07CACA}"/>
                  </a:ext>
                </a:extLst>
              </p14:cNvPr>
              <p14:cNvContentPartPr/>
              <p14:nvPr/>
            </p14:nvContentPartPr>
            <p14:xfrm>
              <a:off x="5880188" y="1873028"/>
              <a:ext cx="685799" cy="38099"/>
            </p14:xfrm>
          </p:contentPart>
        </mc:Choice>
        <mc:Fallback xmlns="">
          <p:pic>
            <p:nvPicPr>
              <p:cNvPr id="16" name="Ink 15">
                <a:extLst>
                  <a:ext uri="{FF2B5EF4-FFF2-40B4-BE49-F238E27FC236}">
                    <a16:creationId xmlns:a16="http://schemas.microsoft.com/office/drawing/2014/main" id="{A071012A-248D-4DB4-81C2-F798ED07CACA}"/>
                  </a:ext>
                </a:extLst>
              </p:cNvPr>
              <p:cNvPicPr/>
              <p:nvPr/>
            </p:nvPicPr>
            <p:blipFill>
              <a:blip r:embed="rId27"/>
              <a:stretch>
                <a:fillRect/>
              </a:stretch>
            </p:blipFill>
            <p:spPr>
              <a:xfrm>
                <a:off x="5862245" y="1857153"/>
                <a:ext cx="721327" cy="6953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7C886A3C-4AC7-4CCC-8315-65D6FAC2B4F5}"/>
                  </a:ext>
                </a:extLst>
              </p14:cNvPr>
              <p14:cNvContentPartPr/>
              <p14:nvPr/>
            </p14:nvContentPartPr>
            <p14:xfrm>
              <a:off x="6668832" y="1867699"/>
              <a:ext cx="114299" cy="76200"/>
            </p14:xfrm>
          </p:contentPart>
        </mc:Choice>
        <mc:Fallback xmlns="">
          <p:pic>
            <p:nvPicPr>
              <p:cNvPr id="17" name="Ink 16">
                <a:extLst>
                  <a:ext uri="{FF2B5EF4-FFF2-40B4-BE49-F238E27FC236}">
                    <a16:creationId xmlns:a16="http://schemas.microsoft.com/office/drawing/2014/main" id="{7C886A3C-4AC7-4CCC-8315-65D6FAC2B4F5}"/>
                  </a:ext>
                </a:extLst>
              </p:cNvPr>
              <p:cNvPicPr/>
              <p:nvPr/>
            </p:nvPicPr>
            <p:blipFill>
              <a:blip r:embed="rId29"/>
              <a:stretch>
                <a:fillRect/>
              </a:stretch>
            </p:blipFill>
            <p:spPr>
              <a:xfrm>
                <a:off x="6650456" y="1849382"/>
                <a:ext cx="150684" cy="11246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020DC007-7830-4F8E-B6FF-8B3E39C138DA}"/>
                  </a:ext>
                </a:extLst>
              </p14:cNvPr>
              <p14:cNvContentPartPr/>
              <p14:nvPr/>
            </p14:nvContentPartPr>
            <p14:xfrm>
              <a:off x="6897964" y="1889014"/>
              <a:ext cx="390525" cy="28574"/>
            </p14:xfrm>
          </p:contentPart>
        </mc:Choice>
        <mc:Fallback xmlns="">
          <p:pic>
            <p:nvPicPr>
              <p:cNvPr id="18" name="Ink 17">
                <a:extLst>
                  <a:ext uri="{FF2B5EF4-FFF2-40B4-BE49-F238E27FC236}">
                    <a16:creationId xmlns:a16="http://schemas.microsoft.com/office/drawing/2014/main" id="{020DC007-7830-4F8E-B6FF-8B3E39C138DA}"/>
                  </a:ext>
                </a:extLst>
              </p:cNvPr>
              <p:cNvPicPr/>
              <p:nvPr/>
            </p:nvPicPr>
            <p:blipFill>
              <a:blip r:embed="rId31"/>
              <a:stretch>
                <a:fillRect/>
              </a:stretch>
            </p:blipFill>
            <p:spPr>
              <a:xfrm>
                <a:off x="6879901" y="1873140"/>
                <a:ext cx="426290" cy="6000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9989EAF1-0E81-4239-A0E7-027D3F40C47D}"/>
                  </a:ext>
                </a:extLst>
              </p14:cNvPr>
              <p14:cNvContentPartPr/>
              <p14:nvPr/>
            </p14:nvContentPartPr>
            <p14:xfrm>
              <a:off x="5581783" y="2629699"/>
              <a:ext cx="9524" cy="9524"/>
            </p14:xfrm>
          </p:contentPart>
        </mc:Choice>
        <mc:Fallback xmlns="">
          <p:pic>
            <p:nvPicPr>
              <p:cNvPr id="19" name="Ink 18">
                <a:extLst>
                  <a:ext uri="{FF2B5EF4-FFF2-40B4-BE49-F238E27FC236}">
                    <a16:creationId xmlns:a16="http://schemas.microsoft.com/office/drawing/2014/main" id="{9989EAF1-0E81-4239-A0E7-027D3F40C47D}"/>
                  </a:ext>
                </a:extLst>
              </p:cNvPr>
              <p:cNvPicPr/>
              <p:nvPr/>
            </p:nvPicPr>
            <p:blipFill>
              <a:blip r:embed="rId33"/>
              <a:stretch>
                <a:fillRect/>
              </a:stretch>
            </p:blipFill>
            <p:spPr>
              <a:xfrm>
                <a:off x="5550036" y="2153499"/>
                <a:ext cx="72382" cy="952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0896A0F2-1EFE-4ECF-929C-1E8C4CBCC0D0}"/>
                  </a:ext>
                </a:extLst>
              </p14:cNvPr>
              <p14:cNvContentPartPr/>
              <p14:nvPr/>
            </p14:nvContentPartPr>
            <p14:xfrm>
              <a:off x="5560468" y="2581742"/>
              <a:ext cx="95249" cy="85724"/>
            </p14:xfrm>
          </p:contentPart>
        </mc:Choice>
        <mc:Fallback xmlns="">
          <p:pic>
            <p:nvPicPr>
              <p:cNvPr id="20" name="Ink 19">
                <a:extLst>
                  <a:ext uri="{FF2B5EF4-FFF2-40B4-BE49-F238E27FC236}">
                    <a16:creationId xmlns:a16="http://schemas.microsoft.com/office/drawing/2014/main" id="{0896A0F2-1EFE-4ECF-929C-1E8C4CBCC0D0}"/>
                  </a:ext>
                </a:extLst>
              </p:cNvPr>
              <p:cNvPicPr/>
              <p:nvPr/>
            </p:nvPicPr>
            <p:blipFill>
              <a:blip r:embed="rId35"/>
              <a:stretch>
                <a:fillRect/>
              </a:stretch>
            </p:blipFill>
            <p:spPr>
              <a:xfrm>
                <a:off x="5541644" y="2563733"/>
                <a:ext cx="132520" cy="12138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11BBB6D4-0C92-41DE-8DFF-3499EB4EA92E}"/>
                  </a:ext>
                </a:extLst>
              </p14:cNvPr>
              <p14:cNvContentPartPr/>
              <p14:nvPr/>
            </p14:nvContentPartPr>
            <p14:xfrm>
              <a:off x="5938804" y="2581742"/>
              <a:ext cx="704849" cy="28574"/>
            </p14:xfrm>
          </p:contentPart>
        </mc:Choice>
        <mc:Fallback xmlns="">
          <p:pic>
            <p:nvPicPr>
              <p:cNvPr id="21" name="Ink 20">
                <a:extLst>
                  <a:ext uri="{FF2B5EF4-FFF2-40B4-BE49-F238E27FC236}">
                    <a16:creationId xmlns:a16="http://schemas.microsoft.com/office/drawing/2014/main" id="{11BBB6D4-0C92-41DE-8DFF-3499EB4EA92E}"/>
                  </a:ext>
                </a:extLst>
              </p:cNvPr>
              <p:cNvPicPr/>
              <p:nvPr/>
            </p:nvPicPr>
            <p:blipFill>
              <a:blip r:embed="rId37"/>
              <a:stretch>
                <a:fillRect/>
              </a:stretch>
            </p:blipFill>
            <p:spPr>
              <a:xfrm>
                <a:off x="5920905" y="2562693"/>
                <a:ext cx="740288" cy="66292"/>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BF8DA779-902D-408B-9858-84F762085FC8}"/>
                  </a:ext>
                </a:extLst>
              </p14:cNvPr>
              <p14:cNvContentPartPr/>
              <p14:nvPr/>
            </p14:nvContentPartPr>
            <p14:xfrm>
              <a:off x="7036510" y="2603055"/>
              <a:ext cx="76200" cy="76200"/>
            </p14:xfrm>
          </p:contentPart>
        </mc:Choice>
        <mc:Fallback xmlns="">
          <p:pic>
            <p:nvPicPr>
              <p:cNvPr id="22" name="Ink 21">
                <a:extLst>
                  <a:ext uri="{FF2B5EF4-FFF2-40B4-BE49-F238E27FC236}">
                    <a16:creationId xmlns:a16="http://schemas.microsoft.com/office/drawing/2014/main" id="{BF8DA779-902D-408B-9858-84F762085FC8}"/>
                  </a:ext>
                </a:extLst>
              </p:cNvPr>
              <p:cNvPicPr/>
              <p:nvPr/>
            </p:nvPicPr>
            <p:blipFill>
              <a:blip r:embed="rId39"/>
              <a:stretch>
                <a:fillRect/>
              </a:stretch>
            </p:blipFill>
            <p:spPr>
              <a:xfrm>
                <a:off x="7019425" y="2585970"/>
                <a:ext cx="110029" cy="110029"/>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C2E8E596-79C9-4244-A35F-1D33DEBE6C29}"/>
                  </a:ext>
                </a:extLst>
              </p14:cNvPr>
              <p14:cNvContentPartPr/>
              <p14:nvPr/>
            </p14:nvContentPartPr>
            <p14:xfrm>
              <a:off x="7350901" y="2613713"/>
              <a:ext cx="676275" cy="19049"/>
            </p14:xfrm>
          </p:contentPart>
        </mc:Choice>
        <mc:Fallback xmlns="">
          <p:pic>
            <p:nvPicPr>
              <p:cNvPr id="23" name="Ink 22">
                <a:extLst>
                  <a:ext uri="{FF2B5EF4-FFF2-40B4-BE49-F238E27FC236}">
                    <a16:creationId xmlns:a16="http://schemas.microsoft.com/office/drawing/2014/main" id="{C2E8E596-79C9-4244-A35F-1D33DEBE6C29}"/>
                  </a:ext>
                </a:extLst>
              </p:cNvPr>
              <p:cNvPicPr/>
              <p:nvPr/>
            </p:nvPicPr>
            <p:blipFill>
              <a:blip r:embed="rId41"/>
              <a:stretch>
                <a:fillRect/>
              </a:stretch>
            </p:blipFill>
            <p:spPr>
              <a:xfrm>
                <a:off x="7332925" y="2593008"/>
                <a:ext cx="711868" cy="6004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Ink 23">
                <a:extLst>
                  <a:ext uri="{FF2B5EF4-FFF2-40B4-BE49-F238E27FC236}">
                    <a16:creationId xmlns:a16="http://schemas.microsoft.com/office/drawing/2014/main" id="{0BD23688-EAB1-4623-A27C-39C614F9F599}"/>
                  </a:ext>
                </a:extLst>
              </p14:cNvPr>
              <p14:cNvContentPartPr/>
              <p14:nvPr/>
            </p14:nvContentPartPr>
            <p14:xfrm>
              <a:off x="8294077" y="2608384"/>
              <a:ext cx="95249" cy="66675"/>
            </p14:xfrm>
          </p:contentPart>
        </mc:Choice>
        <mc:Fallback xmlns="">
          <p:pic>
            <p:nvPicPr>
              <p:cNvPr id="24" name="Ink 23">
                <a:extLst>
                  <a:ext uri="{FF2B5EF4-FFF2-40B4-BE49-F238E27FC236}">
                    <a16:creationId xmlns:a16="http://schemas.microsoft.com/office/drawing/2014/main" id="{0BD23688-EAB1-4623-A27C-39C614F9F599}"/>
                  </a:ext>
                </a:extLst>
              </p:cNvPr>
              <p:cNvPicPr/>
              <p:nvPr/>
            </p:nvPicPr>
            <p:blipFill>
              <a:blip r:embed="rId43"/>
              <a:stretch>
                <a:fillRect/>
              </a:stretch>
            </p:blipFill>
            <p:spPr>
              <a:xfrm>
                <a:off x="8276307" y="2591111"/>
                <a:ext cx="130434" cy="10087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Ink 24">
                <a:extLst>
                  <a:ext uri="{FF2B5EF4-FFF2-40B4-BE49-F238E27FC236}">
                    <a16:creationId xmlns:a16="http://schemas.microsoft.com/office/drawing/2014/main" id="{7A595006-D5BA-451A-B023-3A97E4B9BFDE}"/>
                  </a:ext>
                </a:extLst>
              </p14:cNvPr>
              <p14:cNvContentPartPr/>
              <p14:nvPr/>
            </p14:nvContentPartPr>
            <p14:xfrm>
              <a:off x="8725699" y="2592399"/>
              <a:ext cx="914399" cy="47624"/>
            </p14:xfrm>
          </p:contentPart>
        </mc:Choice>
        <mc:Fallback xmlns="">
          <p:pic>
            <p:nvPicPr>
              <p:cNvPr id="25" name="Ink 24">
                <a:extLst>
                  <a:ext uri="{FF2B5EF4-FFF2-40B4-BE49-F238E27FC236}">
                    <a16:creationId xmlns:a16="http://schemas.microsoft.com/office/drawing/2014/main" id="{7A595006-D5BA-451A-B023-3A97E4B9BFDE}"/>
                  </a:ext>
                </a:extLst>
              </p:cNvPr>
              <p:cNvPicPr/>
              <p:nvPr/>
            </p:nvPicPr>
            <p:blipFill>
              <a:blip r:embed="rId45"/>
              <a:stretch>
                <a:fillRect/>
              </a:stretch>
            </p:blipFill>
            <p:spPr>
              <a:xfrm>
                <a:off x="8707642" y="2574629"/>
                <a:ext cx="950152" cy="82809"/>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Ink 25">
                <a:extLst>
                  <a:ext uri="{FF2B5EF4-FFF2-40B4-BE49-F238E27FC236}">
                    <a16:creationId xmlns:a16="http://schemas.microsoft.com/office/drawing/2014/main" id="{311AFB65-CA1D-47DA-B060-D9BC36CBF904}"/>
                  </a:ext>
                </a:extLst>
              </p14:cNvPr>
              <p14:cNvContentPartPr/>
              <p14:nvPr/>
            </p14:nvContentPartPr>
            <p14:xfrm>
              <a:off x="10105825" y="2629699"/>
              <a:ext cx="9524" cy="9524"/>
            </p14:xfrm>
          </p:contentPart>
        </mc:Choice>
        <mc:Fallback xmlns="">
          <p:pic>
            <p:nvPicPr>
              <p:cNvPr id="26" name="Ink 25">
                <a:extLst>
                  <a:ext uri="{FF2B5EF4-FFF2-40B4-BE49-F238E27FC236}">
                    <a16:creationId xmlns:a16="http://schemas.microsoft.com/office/drawing/2014/main" id="{311AFB65-CA1D-47DA-B060-D9BC36CBF904}"/>
                  </a:ext>
                </a:extLst>
              </p:cNvPr>
              <p:cNvPicPr/>
              <p:nvPr/>
            </p:nvPicPr>
            <p:blipFill>
              <a:blip r:embed="rId47"/>
              <a:stretch>
                <a:fillRect/>
              </a:stretch>
            </p:blipFill>
            <p:spPr>
              <a:xfrm>
                <a:off x="10089952" y="2153499"/>
                <a:ext cx="40953" cy="952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Ink 26">
                <a:extLst>
                  <a:ext uri="{FF2B5EF4-FFF2-40B4-BE49-F238E27FC236}">
                    <a16:creationId xmlns:a16="http://schemas.microsoft.com/office/drawing/2014/main" id="{6A765FA0-FDAD-4CC5-BE37-27281BCF4071}"/>
                  </a:ext>
                </a:extLst>
              </p14:cNvPr>
              <p14:cNvContentPartPr/>
              <p14:nvPr/>
            </p14:nvContentPartPr>
            <p14:xfrm>
              <a:off x="10111154" y="2544440"/>
              <a:ext cx="104774" cy="152399"/>
            </p14:xfrm>
          </p:contentPart>
        </mc:Choice>
        <mc:Fallback xmlns="">
          <p:pic>
            <p:nvPicPr>
              <p:cNvPr id="27" name="Ink 26">
                <a:extLst>
                  <a:ext uri="{FF2B5EF4-FFF2-40B4-BE49-F238E27FC236}">
                    <a16:creationId xmlns:a16="http://schemas.microsoft.com/office/drawing/2014/main" id="{6A765FA0-FDAD-4CC5-BE37-27281BCF4071}"/>
                  </a:ext>
                </a:extLst>
              </p:cNvPr>
              <p:cNvPicPr/>
              <p:nvPr/>
            </p:nvPicPr>
            <p:blipFill>
              <a:blip r:embed="rId49"/>
              <a:stretch>
                <a:fillRect/>
              </a:stretch>
            </p:blipFill>
            <p:spPr>
              <a:xfrm>
                <a:off x="10093515" y="2526079"/>
                <a:ext cx="139699" cy="188754"/>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Ink 27">
                <a:extLst>
                  <a:ext uri="{FF2B5EF4-FFF2-40B4-BE49-F238E27FC236}">
                    <a16:creationId xmlns:a16="http://schemas.microsoft.com/office/drawing/2014/main" id="{285E1AE0-35F9-457F-B3C1-83B1FD9D1B5A}"/>
                  </a:ext>
                </a:extLst>
              </p14:cNvPr>
              <p14:cNvContentPartPr/>
              <p14:nvPr/>
            </p14:nvContentPartPr>
            <p14:xfrm>
              <a:off x="5773615" y="3199867"/>
              <a:ext cx="123824" cy="152399"/>
            </p14:xfrm>
          </p:contentPart>
        </mc:Choice>
        <mc:Fallback xmlns="">
          <p:pic>
            <p:nvPicPr>
              <p:cNvPr id="28" name="Ink 27">
                <a:extLst>
                  <a:ext uri="{FF2B5EF4-FFF2-40B4-BE49-F238E27FC236}">
                    <a16:creationId xmlns:a16="http://schemas.microsoft.com/office/drawing/2014/main" id="{285E1AE0-35F9-457F-B3C1-83B1FD9D1B5A}"/>
                  </a:ext>
                </a:extLst>
              </p:cNvPr>
              <p:cNvPicPr/>
              <p:nvPr/>
            </p:nvPicPr>
            <p:blipFill>
              <a:blip r:embed="rId51"/>
              <a:stretch>
                <a:fillRect/>
              </a:stretch>
            </p:blipFill>
            <p:spPr>
              <a:xfrm>
                <a:off x="5756224" y="3181550"/>
                <a:ext cx="158258" cy="188667"/>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Ink 28">
                <a:extLst>
                  <a:ext uri="{FF2B5EF4-FFF2-40B4-BE49-F238E27FC236}">
                    <a16:creationId xmlns:a16="http://schemas.microsoft.com/office/drawing/2014/main" id="{40390AE6-803F-4BAA-8F74-AB9BE4FBC664}"/>
                  </a:ext>
                </a:extLst>
              </p14:cNvPr>
              <p14:cNvContentPartPr/>
              <p14:nvPr/>
            </p14:nvContentPartPr>
            <p14:xfrm>
              <a:off x="6610216" y="3269140"/>
              <a:ext cx="1009649" cy="28574"/>
            </p14:xfrm>
          </p:contentPart>
        </mc:Choice>
        <mc:Fallback xmlns="">
          <p:pic>
            <p:nvPicPr>
              <p:cNvPr id="29" name="Ink 28">
                <a:extLst>
                  <a:ext uri="{FF2B5EF4-FFF2-40B4-BE49-F238E27FC236}">
                    <a16:creationId xmlns:a16="http://schemas.microsoft.com/office/drawing/2014/main" id="{40390AE6-803F-4BAA-8F74-AB9BE4FBC664}"/>
                  </a:ext>
                </a:extLst>
              </p:cNvPr>
              <p:cNvPicPr/>
              <p:nvPr/>
            </p:nvPicPr>
            <p:blipFill>
              <a:blip r:embed="rId53"/>
              <a:stretch>
                <a:fillRect/>
              </a:stretch>
            </p:blipFill>
            <p:spPr>
              <a:xfrm>
                <a:off x="6592180" y="3253266"/>
                <a:ext cx="1045360" cy="60005"/>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Ink 29">
                <a:extLst>
                  <a:ext uri="{FF2B5EF4-FFF2-40B4-BE49-F238E27FC236}">
                    <a16:creationId xmlns:a16="http://schemas.microsoft.com/office/drawing/2014/main" id="{0946427A-5D93-4146-87CE-A181EBA4A1BB}"/>
                  </a:ext>
                </a:extLst>
              </p14:cNvPr>
              <p14:cNvContentPartPr/>
              <p14:nvPr/>
            </p14:nvContentPartPr>
            <p14:xfrm>
              <a:off x="8123559" y="3285125"/>
              <a:ext cx="66675" cy="66675"/>
            </p14:xfrm>
          </p:contentPart>
        </mc:Choice>
        <mc:Fallback xmlns="">
          <p:pic>
            <p:nvPicPr>
              <p:cNvPr id="30" name="Ink 29">
                <a:extLst>
                  <a:ext uri="{FF2B5EF4-FFF2-40B4-BE49-F238E27FC236}">
                    <a16:creationId xmlns:a16="http://schemas.microsoft.com/office/drawing/2014/main" id="{0946427A-5D93-4146-87CE-A181EBA4A1BB}"/>
                  </a:ext>
                </a:extLst>
              </p:cNvPr>
              <p:cNvPicPr/>
              <p:nvPr/>
            </p:nvPicPr>
            <p:blipFill>
              <a:blip r:embed="rId55"/>
              <a:stretch>
                <a:fillRect/>
              </a:stretch>
            </p:blipFill>
            <p:spPr>
              <a:xfrm>
                <a:off x="8106286" y="3267852"/>
                <a:ext cx="100876" cy="100876"/>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Ink 30">
                <a:extLst>
                  <a:ext uri="{FF2B5EF4-FFF2-40B4-BE49-F238E27FC236}">
                    <a16:creationId xmlns:a16="http://schemas.microsoft.com/office/drawing/2014/main" id="{A058179E-4EC0-4B42-9265-EAE5E28D9CA9}"/>
                  </a:ext>
                </a:extLst>
              </p14:cNvPr>
              <p14:cNvContentPartPr/>
              <p14:nvPr/>
            </p14:nvContentPartPr>
            <p14:xfrm>
              <a:off x="8597811" y="3306440"/>
              <a:ext cx="895349" cy="38099"/>
            </p14:xfrm>
          </p:contentPart>
        </mc:Choice>
        <mc:Fallback xmlns="">
          <p:pic>
            <p:nvPicPr>
              <p:cNvPr id="31" name="Ink 30">
                <a:extLst>
                  <a:ext uri="{FF2B5EF4-FFF2-40B4-BE49-F238E27FC236}">
                    <a16:creationId xmlns:a16="http://schemas.microsoft.com/office/drawing/2014/main" id="{A058179E-4EC0-4B42-9265-EAE5E28D9CA9}"/>
                  </a:ext>
                </a:extLst>
              </p:cNvPr>
              <p:cNvPicPr/>
              <p:nvPr/>
            </p:nvPicPr>
            <p:blipFill>
              <a:blip r:embed="rId57"/>
              <a:stretch>
                <a:fillRect/>
              </a:stretch>
            </p:blipFill>
            <p:spPr>
              <a:xfrm>
                <a:off x="8579810" y="3290432"/>
                <a:ext cx="930990" cy="69795"/>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Ink 31">
                <a:extLst>
                  <a:ext uri="{FF2B5EF4-FFF2-40B4-BE49-F238E27FC236}">
                    <a16:creationId xmlns:a16="http://schemas.microsoft.com/office/drawing/2014/main" id="{D251A7E0-580A-4A77-9498-F1914F0F3033}"/>
                  </a:ext>
                </a:extLst>
              </p14:cNvPr>
              <p14:cNvContentPartPr/>
              <p14:nvPr/>
            </p14:nvContentPartPr>
            <p14:xfrm>
              <a:off x="10164440" y="3237167"/>
              <a:ext cx="114299" cy="133350"/>
            </p14:xfrm>
          </p:contentPart>
        </mc:Choice>
        <mc:Fallback xmlns="">
          <p:pic>
            <p:nvPicPr>
              <p:cNvPr id="32" name="Ink 31">
                <a:extLst>
                  <a:ext uri="{FF2B5EF4-FFF2-40B4-BE49-F238E27FC236}">
                    <a16:creationId xmlns:a16="http://schemas.microsoft.com/office/drawing/2014/main" id="{D251A7E0-580A-4A77-9498-F1914F0F3033}"/>
                  </a:ext>
                </a:extLst>
              </p:cNvPr>
              <p:cNvPicPr/>
              <p:nvPr/>
            </p:nvPicPr>
            <p:blipFill>
              <a:blip r:embed="rId59"/>
              <a:stretch>
                <a:fillRect/>
              </a:stretch>
            </p:blipFill>
            <p:spPr>
              <a:xfrm>
                <a:off x="10146123" y="3219195"/>
                <a:ext cx="150567" cy="16893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Ink 32">
                <a:extLst>
                  <a:ext uri="{FF2B5EF4-FFF2-40B4-BE49-F238E27FC236}">
                    <a16:creationId xmlns:a16="http://schemas.microsoft.com/office/drawing/2014/main" id="{C847DDFB-8211-4CE1-BBA8-ACE15E9473A2}"/>
                  </a:ext>
                </a:extLst>
              </p14:cNvPr>
              <p14:cNvContentPartPr/>
              <p14:nvPr/>
            </p14:nvContentPartPr>
            <p14:xfrm>
              <a:off x="5688357" y="3828650"/>
              <a:ext cx="123824" cy="104774"/>
            </p14:xfrm>
          </p:contentPart>
        </mc:Choice>
        <mc:Fallback xmlns="">
          <p:pic>
            <p:nvPicPr>
              <p:cNvPr id="33" name="Ink 32">
                <a:extLst>
                  <a:ext uri="{FF2B5EF4-FFF2-40B4-BE49-F238E27FC236}">
                    <a16:creationId xmlns:a16="http://schemas.microsoft.com/office/drawing/2014/main" id="{C847DDFB-8211-4CE1-BBA8-ACE15E9473A2}"/>
                  </a:ext>
                </a:extLst>
              </p:cNvPr>
              <p:cNvPicPr/>
              <p:nvPr/>
            </p:nvPicPr>
            <p:blipFill>
              <a:blip r:embed="rId61"/>
              <a:stretch>
                <a:fillRect/>
              </a:stretch>
            </p:blipFill>
            <p:spPr>
              <a:xfrm>
                <a:off x="5670966" y="3810073"/>
                <a:ext cx="158258" cy="141556"/>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Ink 33">
                <a:extLst>
                  <a:ext uri="{FF2B5EF4-FFF2-40B4-BE49-F238E27FC236}">
                    <a16:creationId xmlns:a16="http://schemas.microsoft.com/office/drawing/2014/main" id="{84C6F49A-B483-43AD-A15F-34DBC1FCA403}"/>
                  </a:ext>
                </a:extLst>
              </p14:cNvPr>
              <p14:cNvContentPartPr/>
              <p14:nvPr/>
            </p14:nvContentPartPr>
            <p14:xfrm>
              <a:off x="6253195" y="3903252"/>
              <a:ext cx="1238249" cy="142874"/>
            </p14:xfrm>
          </p:contentPart>
        </mc:Choice>
        <mc:Fallback xmlns="">
          <p:pic>
            <p:nvPicPr>
              <p:cNvPr id="34" name="Ink 33">
                <a:extLst>
                  <a:ext uri="{FF2B5EF4-FFF2-40B4-BE49-F238E27FC236}">
                    <a16:creationId xmlns:a16="http://schemas.microsoft.com/office/drawing/2014/main" id="{84C6F49A-B483-43AD-A15F-34DBC1FCA403}"/>
                  </a:ext>
                </a:extLst>
              </p:cNvPr>
              <p:cNvPicPr/>
              <p:nvPr/>
            </p:nvPicPr>
            <p:blipFill>
              <a:blip r:embed="rId63"/>
              <a:stretch>
                <a:fillRect/>
              </a:stretch>
            </p:blipFill>
            <p:spPr>
              <a:xfrm>
                <a:off x="6235249" y="3884745"/>
                <a:ext cx="1273781" cy="179518"/>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Ink 34">
                <a:extLst>
                  <a:ext uri="{FF2B5EF4-FFF2-40B4-BE49-F238E27FC236}">
                    <a16:creationId xmlns:a16="http://schemas.microsoft.com/office/drawing/2014/main" id="{2676E862-A3CF-47AC-BE54-F8D35774A4EC}"/>
                  </a:ext>
                </a:extLst>
              </p14:cNvPr>
              <p14:cNvContentPartPr/>
              <p14:nvPr/>
            </p14:nvContentPartPr>
            <p14:xfrm>
              <a:off x="7969028" y="3919237"/>
              <a:ext cx="152399" cy="114299"/>
            </p14:xfrm>
          </p:contentPart>
        </mc:Choice>
        <mc:Fallback xmlns="">
          <p:pic>
            <p:nvPicPr>
              <p:cNvPr id="35" name="Ink 34">
                <a:extLst>
                  <a:ext uri="{FF2B5EF4-FFF2-40B4-BE49-F238E27FC236}">
                    <a16:creationId xmlns:a16="http://schemas.microsoft.com/office/drawing/2014/main" id="{2676E862-A3CF-47AC-BE54-F8D35774A4EC}"/>
                  </a:ext>
                </a:extLst>
              </p:cNvPr>
              <p:cNvPicPr/>
              <p:nvPr/>
            </p:nvPicPr>
            <p:blipFill>
              <a:blip r:embed="rId65"/>
              <a:stretch>
                <a:fillRect/>
              </a:stretch>
            </p:blipFill>
            <p:spPr>
              <a:xfrm>
                <a:off x="7950667" y="3900920"/>
                <a:ext cx="188754" cy="15056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Ink 35">
                <a:extLst>
                  <a:ext uri="{FF2B5EF4-FFF2-40B4-BE49-F238E27FC236}">
                    <a16:creationId xmlns:a16="http://schemas.microsoft.com/office/drawing/2014/main" id="{3DFFAB0A-AC1F-4A38-8860-B67E30476259}"/>
                  </a:ext>
                </a:extLst>
              </p14:cNvPr>
              <p14:cNvContentPartPr/>
              <p14:nvPr/>
            </p14:nvContentPartPr>
            <p14:xfrm>
              <a:off x="8555181" y="3929895"/>
              <a:ext cx="1009649" cy="47624"/>
            </p14:xfrm>
          </p:contentPart>
        </mc:Choice>
        <mc:Fallback xmlns="">
          <p:pic>
            <p:nvPicPr>
              <p:cNvPr id="36" name="Ink 35">
                <a:extLst>
                  <a:ext uri="{FF2B5EF4-FFF2-40B4-BE49-F238E27FC236}">
                    <a16:creationId xmlns:a16="http://schemas.microsoft.com/office/drawing/2014/main" id="{3DFFAB0A-AC1F-4A38-8860-B67E30476259}"/>
                  </a:ext>
                </a:extLst>
              </p:cNvPr>
              <p:cNvPicPr/>
              <p:nvPr/>
            </p:nvPicPr>
            <p:blipFill>
              <a:blip r:embed="rId67"/>
              <a:stretch>
                <a:fillRect/>
              </a:stretch>
            </p:blipFill>
            <p:spPr>
              <a:xfrm>
                <a:off x="8537235" y="3912256"/>
                <a:ext cx="1045182" cy="82548"/>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Ink 36">
                <a:extLst>
                  <a:ext uri="{FF2B5EF4-FFF2-40B4-BE49-F238E27FC236}">
                    <a16:creationId xmlns:a16="http://schemas.microsoft.com/office/drawing/2014/main" id="{566AC0B5-A13A-4F80-96D2-335067820B82}"/>
                  </a:ext>
                </a:extLst>
              </p14:cNvPr>
              <p14:cNvContentPartPr/>
              <p14:nvPr/>
            </p14:nvContentPartPr>
            <p14:xfrm>
              <a:off x="10079181" y="3881937"/>
              <a:ext cx="133350" cy="190499"/>
            </p14:xfrm>
          </p:contentPart>
        </mc:Choice>
        <mc:Fallback xmlns="">
          <p:pic>
            <p:nvPicPr>
              <p:cNvPr id="37" name="Ink 36">
                <a:extLst>
                  <a:ext uri="{FF2B5EF4-FFF2-40B4-BE49-F238E27FC236}">
                    <a16:creationId xmlns:a16="http://schemas.microsoft.com/office/drawing/2014/main" id="{566AC0B5-A13A-4F80-96D2-335067820B82}"/>
                  </a:ext>
                </a:extLst>
              </p:cNvPr>
              <p:cNvPicPr/>
              <p:nvPr/>
            </p:nvPicPr>
            <p:blipFill>
              <a:blip r:embed="rId69"/>
              <a:stretch>
                <a:fillRect/>
              </a:stretch>
            </p:blipFill>
            <p:spPr>
              <a:xfrm>
                <a:off x="10061209" y="3863584"/>
                <a:ext cx="168934" cy="226837"/>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Ink 37">
                <a:extLst>
                  <a:ext uri="{FF2B5EF4-FFF2-40B4-BE49-F238E27FC236}">
                    <a16:creationId xmlns:a16="http://schemas.microsoft.com/office/drawing/2014/main" id="{0B86642B-E3D4-4ED3-89E6-4E3B0C4F563B}"/>
                  </a:ext>
                </a:extLst>
              </p14:cNvPr>
              <p14:cNvContentPartPr/>
              <p14:nvPr/>
            </p14:nvContentPartPr>
            <p14:xfrm>
              <a:off x="4862413" y="4579993"/>
              <a:ext cx="9524" cy="9524"/>
            </p14:xfrm>
          </p:contentPart>
        </mc:Choice>
        <mc:Fallback xmlns="">
          <p:pic>
            <p:nvPicPr>
              <p:cNvPr id="38" name="Ink 37">
                <a:extLst>
                  <a:ext uri="{FF2B5EF4-FFF2-40B4-BE49-F238E27FC236}">
                    <a16:creationId xmlns:a16="http://schemas.microsoft.com/office/drawing/2014/main" id="{0B86642B-E3D4-4ED3-89E6-4E3B0C4F563B}"/>
                  </a:ext>
                </a:extLst>
              </p:cNvPr>
              <p:cNvPicPr/>
              <p:nvPr/>
            </p:nvPicPr>
            <p:blipFill>
              <a:blip r:embed="rId71"/>
              <a:stretch>
                <a:fillRect/>
              </a:stretch>
            </p:blipFill>
            <p:spPr>
              <a:xfrm>
                <a:off x="4832650" y="4548246"/>
                <a:ext cx="68454" cy="72382"/>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Ink 38">
                <a:extLst>
                  <a:ext uri="{FF2B5EF4-FFF2-40B4-BE49-F238E27FC236}">
                    <a16:creationId xmlns:a16="http://schemas.microsoft.com/office/drawing/2014/main" id="{A6C85000-CFC4-4B78-A566-3CF39E7C4FC3}"/>
                  </a:ext>
                </a:extLst>
              </p14:cNvPr>
              <p14:cNvContentPartPr/>
              <p14:nvPr/>
            </p14:nvContentPartPr>
            <p14:xfrm>
              <a:off x="4862412" y="4532035"/>
              <a:ext cx="114299" cy="95249"/>
            </p14:xfrm>
          </p:contentPart>
        </mc:Choice>
        <mc:Fallback xmlns="">
          <p:pic>
            <p:nvPicPr>
              <p:cNvPr id="39" name="Ink 38">
                <a:extLst>
                  <a:ext uri="{FF2B5EF4-FFF2-40B4-BE49-F238E27FC236}">
                    <a16:creationId xmlns:a16="http://schemas.microsoft.com/office/drawing/2014/main" id="{A6C85000-CFC4-4B78-A566-3CF39E7C4FC3}"/>
                  </a:ext>
                </a:extLst>
              </p:cNvPr>
              <p:cNvPicPr/>
              <p:nvPr/>
            </p:nvPicPr>
            <p:blipFill>
              <a:blip r:embed="rId73"/>
              <a:stretch>
                <a:fillRect/>
              </a:stretch>
            </p:blipFill>
            <p:spPr>
              <a:xfrm>
                <a:off x="4844095" y="4514265"/>
                <a:ext cx="150567" cy="13043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0" name="Ink 39">
                <a:extLst>
                  <a:ext uri="{FF2B5EF4-FFF2-40B4-BE49-F238E27FC236}">
                    <a16:creationId xmlns:a16="http://schemas.microsoft.com/office/drawing/2014/main" id="{18CB50CC-0B53-42D5-B95D-599D3FC66212}"/>
                  </a:ext>
                </a:extLst>
              </p14:cNvPr>
              <p14:cNvContentPartPr/>
              <p14:nvPr/>
            </p14:nvContentPartPr>
            <p14:xfrm>
              <a:off x="5331335" y="4611965"/>
              <a:ext cx="1104900" cy="57149"/>
            </p14:xfrm>
          </p:contentPart>
        </mc:Choice>
        <mc:Fallback xmlns="">
          <p:pic>
            <p:nvPicPr>
              <p:cNvPr id="40" name="Ink 39">
                <a:extLst>
                  <a:ext uri="{FF2B5EF4-FFF2-40B4-BE49-F238E27FC236}">
                    <a16:creationId xmlns:a16="http://schemas.microsoft.com/office/drawing/2014/main" id="{18CB50CC-0B53-42D5-B95D-599D3FC66212}"/>
                  </a:ext>
                </a:extLst>
              </p:cNvPr>
              <p:cNvPicPr/>
              <p:nvPr/>
            </p:nvPicPr>
            <p:blipFill>
              <a:blip r:embed="rId75"/>
              <a:stretch>
                <a:fillRect/>
              </a:stretch>
            </p:blipFill>
            <p:spPr>
              <a:xfrm>
                <a:off x="5313311" y="4592787"/>
                <a:ext cx="1140588" cy="95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1" name="Ink 40">
                <a:extLst>
                  <a:ext uri="{FF2B5EF4-FFF2-40B4-BE49-F238E27FC236}">
                    <a16:creationId xmlns:a16="http://schemas.microsoft.com/office/drawing/2014/main" id="{E2E48EFD-2C2A-44BF-B522-D564B32863C0}"/>
                  </a:ext>
                </a:extLst>
              </p14:cNvPr>
              <p14:cNvContentPartPr/>
              <p14:nvPr/>
            </p14:nvContentPartPr>
            <p14:xfrm>
              <a:off x="7025853" y="4638608"/>
              <a:ext cx="76200" cy="76200"/>
            </p14:xfrm>
          </p:contentPart>
        </mc:Choice>
        <mc:Fallback xmlns="">
          <p:pic>
            <p:nvPicPr>
              <p:cNvPr id="41" name="Ink 40">
                <a:extLst>
                  <a:ext uri="{FF2B5EF4-FFF2-40B4-BE49-F238E27FC236}">
                    <a16:creationId xmlns:a16="http://schemas.microsoft.com/office/drawing/2014/main" id="{E2E48EFD-2C2A-44BF-B522-D564B32863C0}"/>
                  </a:ext>
                </a:extLst>
              </p:cNvPr>
              <p:cNvPicPr/>
              <p:nvPr/>
            </p:nvPicPr>
            <p:blipFill>
              <a:blip r:embed="rId77"/>
              <a:stretch>
                <a:fillRect/>
              </a:stretch>
            </p:blipFill>
            <p:spPr>
              <a:xfrm>
                <a:off x="7008768" y="4621523"/>
                <a:ext cx="110029" cy="110029"/>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2" name="Ink 41">
                <a:extLst>
                  <a:ext uri="{FF2B5EF4-FFF2-40B4-BE49-F238E27FC236}">
                    <a16:creationId xmlns:a16="http://schemas.microsoft.com/office/drawing/2014/main" id="{EB6D51E7-07AC-4FF2-AF15-ACA57F5E7CB2}"/>
                  </a:ext>
                </a:extLst>
              </p14:cNvPr>
              <p14:cNvContentPartPr/>
              <p14:nvPr/>
            </p14:nvContentPartPr>
            <p14:xfrm>
              <a:off x="7409517" y="4569335"/>
              <a:ext cx="923925" cy="95249"/>
            </p14:xfrm>
          </p:contentPart>
        </mc:Choice>
        <mc:Fallback xmlns="">
          <p:pic>
            <p:nvPicPr>
              <p:cNvPr id="42" name="Ink 41">
                <a:extLst>
                  <a:ext uri="{FF2B5EF4-FFF2-40B4-BE49-F238E27FC236}">
                    <a16:creationId xmlns:a16="http://schemas.microsoft.com/office/drawing/2014/main" id="{EB6D51E7-07AC-4FF2-AF15-ACA57F5E7CB2}"/>
                  </a:ext>
                </a:extLst>
              </p:cNvPr>
              <p:cNvPicPr/>
              <p:nvPr/>
            </p:nvPicPr>
            <p:blipFill>
              <a:blip r:embed="rId79"/>
              <a:stretch>
                <a:fillRect/>
              </a:stretch>
            </p:blipFill>
            <p:spPr>
              <a:xfrm>
                <a:off x="7391584" y="4551565"/>
                <a:ext cx="959433" cy="130434"/>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3" name="Ink 42">
                <a:extLst>
                  <a:ext uri="{FF2B5EF4-FFF2-40B4-BE49-F238E27FC236}">
                    <a16:creationId xmlns:a16="http://schemas.microsoft.com/office/drawing/2014/main" id="{B987DD6F-27C4-4608-97EC-824706611E9A}"/>
                  </a:ext>
                </a:extLst>
              </p14:cNvPr>
              <p14:cNvContentPartPr/>
              <p14:nvPr/>
            </p14:nvContentPartPr>
            <p14:xfrm>
              <a:off x="8736356" y="4574664"/>
              <a:ext cx="19049" cy="38099"/>
            </p14:xfrm>
          </p:contentPart>
        </mc:Choice>
        <mc:Fallback xmlns="">
          <p:pic>
            <p:nvPicPr>
              <p:cNvPr id="43" name="Ink 42">
                <a:extLst>
                  <a:ext uri="{FF2B5EF4-FFF2-40B4-BE49-F238E27FC236}">
                    <a16:creationId xmlns:a16="http://schemas.microsoft.com/office/drawing/2014/main" id="{B987DD6F-27C4-4608-97EC-824706611E9A}"/>
                  </a:ext>
                </a:extLst>
              </p:cNvPr>
              <p:cNvPicPr/>
              <p:nvPr/>
            </p:nvPicPr>
            <p:blipFill>
              <a:blip r:embed="rId81"/>
              <a:stretch>
                <a:fillRect/>
              </a:stretch>
            </p:blipFill>
            <p:spPr>
              <a:xfrm>
                <a:off x="8720482" y="4558656"/>
                <a:ext cx="50480" cy="69795"/>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4" name="Ink 43">
                <a:extLst>
                  <a:ext uri="{FF2B5EF4-FFF2-40B4-BE49-F238E27FC236}">
                    <a16:creationId xmlns:a16="http://schemas.microsoft.com/office/drawing/2014/main" id="{F7463693-B587-460D-BC30-8ED505B71794}"/>
                  </a:ext>
                </a:extLst>
              </p14:cNvPr>
              <p14:cNvContentPartPr/>
              <p14:nvPr/>
            </p14:nvContentPartPr>
            <p14:xfrm>
              <a:off x="8715042" y="4569336"/>
              <a:ext cx="95249" cy="85724"/>
            </p14:xfrm>
          </p:contentPart>
        </mc:Choice>
        <mc:Fallback xmlns="">
          <p:pic>
            <p:nvPicPr>
              <p:cNvPr id="44" name="Ink 43">
                <a:extLst>
                  <a:ext uri="{FF2B5EF4-FFF2-40B4-BE49-F238E27FC236}">
                    <a16:creationId xmlns:a16="http://schemas.microsoft.com/office/drawing/2014/main" id="{F7463693-B587-460D-BC30-8ED505B71794}"/>
                  </a:ext>
                </a:extLst>
              </p:cNvPr>
              <p:cNvPicPr/>
              <p:nvPr/>
            </p:nvPicPr>
            <p:blipFill>
              <a:blip r:embed="rId83"/>
              <a:stretch>
                <a:fillRect/>
              </a:stretch>
            </p:blipFill>
            <p:spPr>
              <a:xfrm>
                <a:off x="8696143" y="4551327"/>
                <a:ext cx="132668" cy="121382"/>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5" name="Ink 44">
                <a:extLst>
                  <a:ext uri="{FF2B5EF4-FFF2-40B4-BE49-F238E27FC236}">
                    <a16:creationId xmlns:a16="http://schemas.microsoft.com/office/drawing/2014/main" id="{97C34571-9ABC-4ADE-A817-A8584FA40F63}"/>
                  </a:ext>
                </a:extLst>
              </p14:cNvPr>
              <p14:cNvContentPartPr/>
              <p14:nvPr/>
            </p14:nvContentPartPr>
            <p14:xfrm>
              <a:off x="8949503" y="4590651"/>
              <a:ext cx="676275" cy="57149"/>
            </p14:xfrm>
          </p:contentPart>
        </mc:Choice>
        <mc:Fallback xmlns="">
          <p:pic>
            <p:nvPicPr>
              <p:cNvPr id="45" name="Ink 44">
                <a:extLst>
                  <a:ext uri="{FF2B5EF4-FFF2-40B4-BE49-F238E27FC236}">
                    <a16:creationId xmlns:a16="http://schemas.microsoft.com/office/drawing/2014/main" id="{97C34571-9ABC-4ADE-A817-A8584FA40F63}"/>
                  </a:ext>
                </a:extLst>
              </p:cNvPr>
              <p:cNvPicPr/>
              <p:nvPr/>
            </p:nvPicPr>
            <p:blipFill>
              <a:blip r:embed="rId85"/>
              <a:stretch>
                <a:fillRect/>
              </a:stretch>
            </p:blipFill>
            <p:spPr>
              <a:xfrm>
                <a:off x="8931527" y="4573121"/>
                <a:ext cx="711868" cy="91859"/>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6" name="Ink 45">
                <a:extLst>
                  <a:ext uri="{FF2B5EF4-FFF2-40B4-BE49-F238E27FC236}">
                    <a16:creationId xmlns:a16="http://schemas.microsoft.com/office/drawing/2014/main" id="{DA1AF388-3096-4F0B-918F-3E6424CDD5E9}"/>
                  </a:ext>
                </a:extLst>
              </p14:cNvPr>
              <p14:cNvContentPartPr/>
              <p14:nvPr/>
            </p14:nvContentPartPr>
            <p14:xfrm>
              <a:off x="10068525" y="4553350"/>
              <a:ext cx="123824" cy="104774"/>
            </p14:xfrm>
          </p:contentPart>
        </mc:Choice>
        <mc:Fallback xmlns="">
          <p:pic>
            <p:nvPicPr>
              <p:cNvPr id="46" name="Ink 45">
                <a:extLst>
                  <a:ext uri="{FF2B5EF4-FFF2-40B4-BE49-F238E27FC236}">
                    <a16:creationId xmlns:a16="http://schemas.microsoft.com/office/drawing/2014/main" id="{DA1AF388-3096-4F0B-918F-3E6424CDD5E9}"/>
                  </a:ext>
                </a:extLst>
              </p:cNvPr>
              <p:cNvPicPr/>
              <p:nvPr/>
            </p:nvPicPr>
            <p:blipFill>
              <a:blip r:embed="rId87"/>
              <a:stretch>
                <a:fillRect/>
              </a:stretch>
            </p:blipFill>
            <p:spPr>
              <a:xfrm>
                <a:off x="10050369" y="4534773"/>
                <a:ext cx="159773" cy="141556"/>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7" name="Ink 46">
                <a:extLst>
                  <a:ext uri="{FF2B5EF4-FFF2-40B4-BE49-F238E27FC236}">
                    <a16:creationId xmlns:a16="http://schemas.microsoft.com/office/drawing/2014/main" id="{1F9B14E5-6517-40B9-93C2-E4C502D7F613}"/>
                  </a:ext>
                </a:extLst>
              </p14:cNvPr>
              <p14:cNvContentPartPr/>
              <p14:nvPr/>
            </p14:nvContentPartPr>
            <p14:xfrm>
              <a:off x="10334958" y="4627951"/>
              <a:ext cx="981074" cy="28574"/>
            </p14:xfrm>
          </p:contentPart>
        </mc:Choice>
        <mc:Fallback xmlns="">
          <p:pic>
            <p:nvPicPr>
              <p:cNvPr id="47" name="Ink 46">
                <a:extLst>
                  <a:ext uri="{FF2B5EF4-FFF2-40B4-BE49-F238E27FC236}">
                    <a16:creationId xmlns:a16="http://schemas.microsoft.com/office/drawing/2014/main" id="{1F9B14E5-6517-40B9-93C2-E4C502D7F613}"/>
                  </a:ext>
                </a:extLst>
              </p:cNvPr>
              <p:cNvPicPr/>
              <p:nvPr/>
            </p:nvPicPr>
            <p:blipFill>
              <a:blip r:embed="rId89"/>
              <a:stretch>
                <a:fillRect/>
              </a:stretch>
            </p:blipFill>
            <p:spPr>
              <a:xfrm>
                <a:off x="10317049" y="4608902"/>
                <a:ext cx="1016535" cy="66292"/>
              </a:xfrm>
              <a:prstGeom prst="rect">
                <a:avLst/>
              </a:prstGeom>
            </p:spPr>
          </p:pic>
        </mc:Fallback>
      </mc:AlternateContent>
    </p:spTree>
    <p:extLst>
      <p:ext uri="{BB962C8B-B14F-4D97-AF65-F5344CB8AC3E}">
        <p14:creationId xmlns:p14="http://schemas.microsoft.com/office/powerpoint/2010/main" val="1315288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2116753"/>
            <a:ext cx="4088106" cy="2781653"/>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26F0F62-7DCE-4CC6-B34C-80083283F0CB}"/>
              </a:ext>
            </a:extLst>
          </p:cNvPr>
          <p:cNvSpPr>
            <a:spLocks noGrp="1"/>
          </p:cNvSpPr>
          <p:nvPr>
            <p:ph type="title"/>
          </p:nvPr>
        </p:nvSpPr>
        <p:spPr>
          <a:xfrm>
            <a:off x="838200" y="1495426"/>
            <a:ext cx="3220880" cy="4024310"/>
          </a:xfrm>
        </p:spPr>
        <p:txBody>
          <a:bodyPr>
            <a:normAutofit/>
          </a:bodyPr>
          <a:lstStyle/>
          <a:p>
            <a:r>
              <a:rPr lang="en-US" sz="3600"/>
              <a:t>Why do we write and read poetry?</a:t>
            </a:r>
          </a:p>
        </p:txBody>
      </p:sp>
      <p:graphicFrame>
        <p:nvGraphicFramePr>
          <p:cNvPr id="12" name="Content Placeholder 2">
            <a:extLst>
              <a:ext uri="{FF2B5EF4-FFF2-40B4-BE49-F238E27FC236}">
                <a16:creationId xmlns:a16="http://schemas.microsoft.com/office/drawing/2014/main" id="{0714D585-01A0-4791-8772-30BD8FFB6AA0}"/>
              </a:ext>
            </a:extLst>
          </p:cNvPr>
          <p:cNvGraphicFramePr>
            <a:graphicFrameLocks noGrp="1"/>
          </p:cNvGraphicFramePr>
          <p:nvPr>
            <p:ph idx="1"/>
            <p:extLst>
              <p:ext uri="{D42A27DB-BD31-4B8C-83A1-F6EECF244321}">
                <p14:modId xmlns:p14="http://schemas.microsoft.com/office/powerpoint/2010/main" val="3187952405"/>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4773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182AABA8-231B-4C65-8C80-55F0DF223F6F}"/>
              </a:ext>
            </a:extLst>
          </p:cNvPr>
          <p:cNvPicPr>
            <a:picLocks noRot="1" noChangeAspect="1"/>
          </p:cNvPicPr>
          <p:nvPr>
            <a:videoFile r:link="rId1"/>
          </p:nvPr>
        </p:nvPicPr>
        <p:blipFill>
          <a:blip r:embed="rId3"/>
          <a:stretch>
            <a:fillRect/>
          </a:stretch>
        </p:blipFill>
        <p:spPr>
          <a:xfrm>
            <a:off x="896816" y="1246311"/>
            <a:ext cx="9536722" cy="5297364"/>
          </a:xfrm>
          <a:prstGeom prst="rect">
            <a:avLst/>
          </a:prstGeom>
        </p:spPr>
      </p:pic>
      <p:sp>
        <p:nvSpPr>
          <p:cNvPr id="3" name="TextBox 2">
            <a:extLst>
              <a:ext uri="{FF2B5EF4-FFF2-40B4-BE49-F238E27FC236}">
                <a16:creationId xmlns:a16="http://schemas.microsoft.com/office/drawing/2014/main" id="{8556A83F-2416-49D3-B0EB-439D0D4CE046}"/>
              </a:ext>
            </a:extLst>
          </p:cNvPr>
          <p:cNvSpPr txBox="1"/>
          <p:nvPr/>
        </p:nvSpPr>
        <p:spPr>
          <a:xfrm>
            <a:off x="961292" y="685801"/>
            <a:ext cx="54219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Even Sponge bob Loves Limericks! </a:t>
            </a:r>
          </a:p>
        </p:txBody>
      </p:sp>
    </p:spTree>
    <p:extLst>
      <p:ext uri="{BB962C8B-B14F-4D97-AF65-F5344CB8AC3E}">
        <p14:creationId xmlns:p14="http://schemas.microsoft.com/office/powerpoint/2010/main" val="1627073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80A9A3"/>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62767A6-02A8-41D9-90F4-B86495BF6AC1}"/>
              </a:ext>
            </a:extLst>
          </p:cNvPr>
          <p:cNvSpPr>
            <a:spLocks noGrp="1"/>
          </p:cNvSpPr>
          <p:nvPr>
            <p:ph type="title"/>
          </p:nvPr>
        </p:nvSpPr>
        <p:spPr>
          <a:xfrm>
            <a:off x="838200" y="713312"/>
            <a:ext cx="3524250" cy="5431376"/>
          </a:xfrm>
        </p:spPr>
        <p:txBody>
          <a:bodyPr>
            <a:normAutofit/>
          </a:bodyPr>
          <a:lstStyle/>
          <a:p>
            <a:r>
              <a:rPr lang="en-US" sz="3100">
                <a:solidFill>
                  <a:srgbClr val="FFFFFF"/>
                </a:solidFill>
              </a:rPr>
              <a:t>Limerick Prompts</a:t>
            </a:r>
            <a:br>
              <a:rPr lang="en-US" sz="3100">
                <a:solidFill>
                  <a:srgbClr val="FFFFFF"/>
                </a:solidFill>
              </a:rPr>
            </a:br>
            <a:br>
              <a:rPr lang="en-US" sz="3100">
                <a:solidFill>
                  <a:srgbClr val="FFFFFF"/>
                </a:solidFill>
              </a:rPr>
            </a:br>
            <a:r>
              <a:rPr lang="en-US" sz="3100" i="0">
                <a:solidFill>
                  <a:srgbClr val="FFFFFF"/>
                </a:solidFill>
                <a:ea typeface="+mj-lt"/>
                <a:cs typeface="+mj-lt"/>
              </a:rPr>
              <a:t>You can use any opening line you would like, but if you have trouble getting started, try a prompt! Feel free to change it up if you wish!</a:t>
            </a:r>
            <a:endParaRPr lang="en-US" sz="3100">
              <a:solidFill>
                <a:srgbClr val="FFFFFF"/>
              </a:solidFill>
              <a:ea typeface="+mj-lt"/>
              <a:cs typeface="+mj-lt"/>
            </a:endParaRPr>
          </a:p>
        </p:txBody>
      </p:sp>
      <p:sp>
        <p:nvSpPr>
          <p:cNvPr id="3" name="Content Placeholder 2">
            <a:extLst>
              <a:ext uri="{FF2B5EF4-FFF2-40B4-BE49-F238E27FC236}">
                <a16:creationId xmlns:a16="http://schemas.microsoft.com/office/drawing/2014/main" id="{021BFE1A-6FEB-47BC-9DC7-444FE61BEBFA}"/>
              </a:ext>
            </a:extLst>
          </p:cNvPr>
          <p:cNvSpPr>
            <a:spLocks noGrp="1"/>
          </p:cNvSpPr>
          <p:nvPr>
            <p:ph idx="1"/>
          </p:nvPr>
        </p:nvSpPr>
        <p:spPr>
          <a:xfrm>
            <a:off x="6095999" y="713313"/>
            <a:ext cx="5257801" cy="5431376"/>
          </a:xfrm>
        </p:spPr>
        <p:txBody>
          <a:bodyPr vert="horz" lIns="91440" tIns="45720" rIns="91440" bIns="45720" rtlCol="0" anchor="ctr">
            <a:normAutofit/>
          </a:bodyPr>
          <a:lstStyle/>
          <a:p>
            <a:endParaRPr lang="en-US" sz="2000"/>
          </a:p>
          <a:p>
            <a:r>
              <a:rPr lang="en-US" sz="2000"/>
              <a:t>There once was a fat cat named Boots...</a:t>
            </a:r>
          </a:p>
          <a:p>
            <a:r>
              <a:rPr lang="en-US" sz="2000"/>
              <a:t>Acadia's Principal, Troy Scott...</a:t>
            </a:r>
          </a:p>
          <a:p>
            <a:r>
              <a:rPr lang="en-US" sz="2000"/>
              <a:t>You'd know you were from Winnipeg if...</a:t>
            </a:r>
          </a:p>
          <a:p>
            <a:r>
              <a:rPr lang="en-US" sz="2000"/>
              <a:t>There once was a(n) </a:t>
            </a:r>
            <a:r>
              <a:rPr lang="en-US" sz="2000" b="1" u="sng"/>
              <a:t>ADJECTIVE</a:t>
            </a:r>
            <a:r>
              <a:rPr lang="en-US" sz="2000" u="sng"/>
              <a:t> -  </a:t>
            </a:r>
            <a:r>
              <a:rPr lang="en-US" sz="2000"/>
              <a:t> </a:t>
            </a:r>
            <a:r>
              <a:rPr lang="en-US" sz="2000" b="1" u="sng"/>
              <a:t>NOUN</a:t>
            </a:r>
            <a:r>
              <a:rPr lang="en-US" sz="2000"/>
              <a:t> from </a:t>
            </a:r>
            <a:r>
              <a:rPr lang="en-US" sz="2000" b="1" u="sng"/>
              <a:t>PLACE</a:t>
            </a:r>
            <a:r>
              <a:rPr lang="en-US" sz="2000" u="sng"/>
              <a:t>:</a:t>
            </a:r>
          </a:p>
          <a:p>
            <a:pPr lvl="1"/>
            <a:r>
              <a:rPr lang="en-US" sz="2000">
                <a:ea typeface="+mn-lt"/>
                <a:cs typeface="+mn-lt"/>
              </a:rPr>
              <a:t>(replace the underlined words)</a:t>
            </a:r>
            <a:endParaRPr lang="en-US" sz="2000" u="sng"/>
          </a:p>
        </p:txBody>
      </p:sp>
    </p:spTree>
    <p:extLst>
      <p:ext uri="{BB962C8B-B14F-4D97-AF65-F5344CB8AC3E}">
        <p14:creationId xmlns:p14="http://schemas.microsoft.com/office/powerpoint/2010/main" val="371583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useBgFill="1">
        <p:nvSpPr>
          <p:cNvPr id="9" name="Rectangle 8">
            <a:extLst>
              <a:ext uri="{FF2B5EF4-FFF2-40B4-BE49-F238E27FC236}">
                <a16:creationId xmlns:a16="http://schemas.microsoft.com/office/drawing/2014/main" id="{D839A9B9-F246-4779-A2BA-7AD3DAB5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18C8C0-088D-4F4B-B988-F3020221414A}"/>
              </a:ext>
            </a:extLst>
          </p:cNvPr>
          <p:cNvSpPr>
            <a:spLocks noGrp="1"/>
          </p:cNvSpPr>
          <p:nvPr>
            <p:ph type="title"/>
          </p:nvPr>
        </p:nvSpPr>
        <p:spPr>
          <a:xfrm>
            <a:off x="1524000" y="1834964"/>
            <a:ext cx="9144000" cy="2387600"/>
          </a:xfrm>
        </p:spPr>
        <p:txBody>
          <a:bodyPr vert="horz" lIns="91440" tIns="45720" rIns="91440" bIns="45720" rtlCol="0" anchor="b">
            <a:normAutofit/>
          </a:bodyPr>
          <a:lstStyle/>
          <a:p>
            <a:r>
              <a:rPr lang="en-US" sz="3300"/>
              <a:t>Write 2 limerick Poems for submission:</a:t>
            </a:r>
            <a:br>
              <a:rPr lang="en-US" sz="3300"/>
            </a:br>
            <a:r>
              <a:rPr lang="en-US" sz="3300"/>
              <a:t>One can be about anything</a:t>
            </a:r>
            <a:br>
              <a:rPr lang="en-US" sz="3300"/>
            </a:br>
            <a:br>
              <a:rPr lang="en-US" sz="3300"/>
            </a:br>
            <a:r>
              <a:rPr lang="en-US" sz="3300"/>
              <a:t>The other MUST be about a current event, or situation you are in</a:t>
            </a:r>
          </a:p>
        </p:txBody>
      </p:sp>
      <p:sp>
        <p:nvSpPr>
          <p:cNvPr id="11" name="Freeform: Shape 10">
            <a:extLst>
              <a:ext uri="{FF2B5EF4-FFF2-40B4-BE49-F238E27FC236}">
                <a16:creationId xmlns:a16="http://schemas.microsoft.com/office/drawing/2014/main" id="{689FF3C7-B796-4C63-BF20-B2EE56888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96" y="1"/>
            <a:ext cx="11282409" cy="2930115"/>
          </a:xfrm>
          <a:custGeom>
            <a:avLst/>
            <a:gdLst>
              <a:gd name="connsiteX0" fmla="*/ 1277174 w 11282409"/>
              <a:gd name="connsiteY0" fmla="*/ 0 h 2930115"/>
              <a:gd name="connsiteX1" fmla="*/ 11077320 w 11282409"/>
              <a:gd name="connsiteY1" fmla="*/ 0 h 2930115"/>
              <a:gd name="connsiteX2" fmla="*/ 10933044 w 11282409"/>
              <a:gd name="connsiteY2" fmla="*/ 93916 h 2930115"/>
              <a:gd name="connsiteX3" fmla="*/ 11087630 w 11282409"/>
              <a:gd name="connsiteY3" fmla="*/ 165214 h 2930115"/>
              <a:gd name="connsiteX4" fmla="*/ 10401271 w 11282409"/>
              <a:gd name="connsiteY4" fmla="*/ 582307 h 2930115"/>
              <a:gd name="connsiteX5" fmla="*/ 11038163 w 11282409"/>
              <a:gd name="connsiteY5" fmla="*/ 511009 h 2930115"/>
              <a:gd name="connsiteX6" fmla="*/ 11004154 w 11282409"/>
              <a:gd name="connsiteY6" fmla="*/ 568047 h 2930115"/>
              <a:gd name="connsiteX7" fmla="*/ 10970146 w 11282409"/>
              <a:gd name="connsiteY7" fmla="*/ 625085 h 2930115"/>
              <a:gd name="connsiteX8" fmla="*/ 11270042 w 11282409"/>
              <a:gd name="connsiteY8" fmla="*/ 589437 h 2930115"/>
              <a:gd name="connsiteX9" fmla="*/ 11270042 w 11282409"/>
              <a:gd name="connsiteY9" fmla="*/ 650039 h 2930115"/>
              <a:gd name="connsiteX10" fmla="*/ 11177291 w 11282409"/>
              <a:gd name="connsiteY10" fmla="*/ 721337 h 2930115"/>
              <a:gd name="connsiteX11" fmla="*/ 11270042 w 11282409"/>
              <a:gd name="connsiteY11" fmla="*/ 703512 h 2930115"/>
              <a:gd name="connsiteX12" fmla="*/ 11282409 w 11282409"/>
              <a:gd name="connsiteY12" fmla="*/ 703512 h 2930115"/>
              <a:gd name="connsiteX13" fmla="*/ 11282409 w 11282409"/>
              <a:gd name="connsiteY13" fmla="*/ 981574 h 2930115"/>
              <a:gd name="connsiteX14" fmla="*/ 4053985 w 11282409"/>
              <a:gd name="connsiteY14" fmla="*/ 2928005 h 2930115"/>
              <a:gd name="connsiteX15" fmla="*/ 3386175 w 11282409"/>
              <a:gd name="connsiteY15" fmla="*/ 2892355 h 2930115"/>
              <a:gd name="connsiteX16" fmla="*/ 3228499 w 11282409"/>
              <a:gd name="connsiteY16" fmla="*/ 2774714 h 2930115"/>
              <a:gd name="connsiteX17" fmla="*/ 3389267 w 11282409"/>
              <a:gd name="connsiteY17" fmla="*/ 2717676 h 2930115"/>
              <a:gd name="connsiteX18" fmla="*/ 3883942 w 11282409"/>
              <a:gd name="connsiteY18" fmla="*/ 2535866 h 2930115"/>
              <a:gd name="connsiteX19" fmla="*/ 3401634 w 11282409"/>
              <a:gd name="connsiteY19" fmla="*/ 2564386 h 2930115"/>
              <a:gd name="connsiteX20" fmla="*/ 4087994 w 11282409"/>
              <a:gd name="connsiteY20" fmla="*/ 2414660 h 2930115"/>
              <a:gd name="connsiteX21" fmla="*/ 4285864 w 11282409"/>
              <a:gd name="connsiteY21" fmla="*/ 2336233 h 2930115"/>
              <a:gd name="connsiteX22" fmla="*/ 4091088 w 11282409"/>
              <a:gd name="connsiteY22" fmla="*/ 2304149 h 2930115"/>
              <a:gd name="connsiteX23" fmla="*/ 3148114 w 11282409"/>
              <a:gd name="connsiteY23" fmla="*/ 2400401 h 2930115"/>
              <a:gd name="connsiteX24" fmla="*/ 3058455 w 11282409"/>
              <a:gd name="connsiteY24" fmla="*/ 2411095 h 2930115"/>
              <a:gd name="connsiteX25" fmla="*/ 2443203 w 11282409"/>
              <a:gd name="connsiteY25" fmla="*/ 2336233 h 2930115"/>
              <a:gd name="connsiteX26" fmla="*/ 2786383 w 11282409"/>
              <a:gd name="connsiteY26" fmla="*/ 2257805 h 2930115"/>
              <a:gd name="connsiteX27" fmla="*/ 2390644 w 11282409"/>
              <a:gd name="connsiteY27" fmla="*/ 2211461 h 2930115"/>
              <a:gd name="connsiteX28" fmla="*/ 1911429 w 11282409"/>
              <a:gd name="connsiteY28" fmla="*/ 2168683 h 2930115"/>
              <a:gd name="connsiteX29" fmla="*/ 1416755 w 11282409"/>
              <a:gd name="connsiteY29" fmla="*/ 2026087 h 2930115"/>
              <a:gd name="connsiteX30" fmla="*/ 1070483 w 11282409"/>
              <a:gd name="connsiteY30" fmla="*/ 1979743 h 2930115"/>
              <a:gd name="connsiteX31" fmla="*/ 1104491 w 11282409"/>
              <a:gd name="connsiteY31" fmla="*/ 1854972 h 2930115"/>
              <a:gd name="connsiteX32" fmla="*/ 1039566 w 11282409"/>
              <a:gd name="connsiteY32" fmla="*/ 1748026 h 2930115"/>
              <a:gd name="connsiteX33" fmla="*/ 1623900 w 11282409"/>
              <a:gd name="connsiteY33" fmla="*/ 1694553 h 2930115"/>
              <a:gd name="connsiteX34" fmla="*/ 1401296 w 11282409"/>
              <a:gd name="connsiteY34" fmla="*/ 1676728 h 2930115"/>
              <a:gd name="connsiteX35" fmla="*/ 1302362 w 11282409"/>
              <a:gd name="connsiteY35" fmla="*/ 1623255 h 2930115"/>
              <a:gd name="connsiteX36" fmla="*/ 1385838 w 11282409"/>
              <a:gd name="connsiteY36" fmla="*/ 1566216 h 2930115"/>
              <a:gd name="connsiteX37" fmla="*/ 1756843 w 11282409"/>
              <a:gd name="connsiteY37" fmla="*/ 1377277 h 2930115"/>
              <a:gd name="connsiteX38" fmla="*/ 721120 w 11282409"/>
              <a:gd name="connsiteY38" fmla="*/ 1387972 h 2930115"/>
              <a:gd name="connsiteX39" fmla="*/ 857154 w 11282409"/>
              <a:gd name="connsiteY39" fmla="*/ 1323803 h 2930115"/>
              <a:gd name="connsiteX40" fmla="*/ 2285525 w 11282409"/>
              <a:gd name="connsiteY40" fmla="*/ 924536 h 2930115"/>
              <a:gd name="connsiteX41" fmla="*/ 2569963 w 11282409"/>
              <a:gd name="connsiteY41" fmla="*/ 874628 h 2930115"/>
              <a:gd name="connsiteX42" fmla="*/ 1803218 w 11282409"/>
              <a:gd name="connsiteY42" fmla="*/ 856803 h 2930115"/>
              <a:gd name="connsiteX43" fmla="*/ 625276 w 11282409"/>
              <a:gd name="connsiteY43" fmla="*/ 682124 h 2930115"/>
              <a:gd name="connsiteX44" fmla="*/ 736578 w 11282409"/>
              <a:gd name="connsiteY44" fmla="*/ 521703 h 2930115"/>
              <a:gd name="connsiteX45" fmla="*/ 155336 w 11282409"/>
              <a:gd name="connsiteY45" fmla="*/ 550222 h 2930115"/>
              <a:gd name="connsiteX46" fmla="*/ 421223 w 11282409"/>
              <a:gd name="connsiteY46" fmla="*/ 425451 h 2930115"/>
              <a:gd name="connsiteX47" fmla="*/ 201712 w 11282409"/>
              <a:gd name="connsiteY47" fmla="*/ 404062 h 2930115"/>
              <a:gd name="connsiteX48" fmla="*/ 3843 w 11282409"/>
              <a:gd name="connsiteY48" fmla="*/ 314939 h 2930115"/>
              <a:gd name="connsiteX49" fmla="*/ 829329 w 11282409"/>
              <a:gd name="connsiteY49" fmla="*/ 175909 h 2930115"/>
              <a:gd name="connsiteX50" fmla="*/ 1045749 w 11282409"/>
              <a:gd name="connsiteY50" fmla="*/ 47572 h 2930115"/>
              <a:gd name="connsiteX51" fmla="*/ 1172509 w 11282409"/>
              <a:gd name="connsiteY51" fmla="*/ 11924 h 2930115"/>
              <a:gd name="connsiteX52" fmla="*/ 1257531 w 11282409"/>
              <a:gd name="connsiteY52" fmla="*/ 7914 h 293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82409" h="2930115">
                <a:moveTo>
                  <a:pt x="1277174" y="0"/>
                </a:moveTo>
                <a:lnTo>
                  <a:pt x="11077320" y="0"/>
                </a:lnTo>
                <a:lnTo>
                  <a:pt x="10933044" y="93916"/>
                </a:lnTo>
                <a:cubicBezTo>
                  <a:pt x="10973237" y="147389"/>
                  <a:pt x="11059805" y="83222"/>
                  <a:pt x="11087630" y="165214"/>
                </a:cubicBezTo>
                <a:cubicBezTo>
                  <a:pt x="10865028" y="304245"/>
                  <a:pt x="10660974" y="478924"/>
                  <a:pt x="10401271" y="582307"/>
                </a:cubicBezTo>
                <a:cubicBezTo>
                  <a:pt x="10614599" y="507443"/>
                  <a:pt x="10827927" y="543093"/>
                  <a:pt x="11038163" y="511009"/>
                </a:cubicBezTo>
                <a:cubicBezTo>
                  <a:pt x="11065988" y="553787"/>
                  <a:pt x="11019613" y="553787"/>
                  <a:pt x="11004154" y="568047"/>
                </a:cubicBezTo>
                <a:cubicBezTo>
                  <a:pt x="10988696" y="582307"/>
                  <a:pt x="10967053" y="593001"/>
                  <a:pt x="10970146" y="625085"/>
                </a:cubicBezTo>
                <a:cubicBezTo>
                  <a:pt x="11065988" y="639345"/>
                  <a:pt x="11171107" y="589437"/>
                  <a:pt x="11270042" y="589437"/>
                </a:cubicBezTo>
                <a:lnTo>
                  <a:pt x="11270042" y="650039"/>
                </a:lnTo>
                <a:cubicBezTo>
                  <a:pt x="11236032" y="671428"/>
                  <a:pt x="11192750" y="678558"/>
                  <a:pt x="11177291" y="721337"/>
                </a:cubicBezTo>
                <a:cubicBezTo>
                  <a:pt x="11208207" y="714208"/>
                  <a:pt x="11239125" y="710643"/>
                  <a:pt x="11270042" y="703512"/>
                </a:cubicBezTo>
                <a:lnTo>
                  <a:pt x="11282409" y="703512"/>
                </a:lnTo>
                <a:lnTo>
                  <a:pt x="11282409" y="981574"/>
                </a:lnTo>
                <a:cubicBezTo>
                  <a:pt x="9254245" y="2952959"/>
                  <a:pt x="4397165" y="2906615"/>
                  <a:pt x="4053985" y="2928005"/>
                </a:cubicBezTo>
                <a:cubicBezTo>
                  <a:pt x="3945776" y="2935134"/>
                  <a:pt x="3491294" y="2924439"/>
                  <a:pt x="3386175" y="2892355"/>
                </a:cubicBezTo>
                <a:cubicBezTo>
                  <a:pt x="3243956" y="2853141"/>
                  <a:pt x="3228499" y="2774714"/>
                  <a:pt x="3228499" y="2774714"/>
                </a:cubicBezTo>
                <a:cubicBezTo>
                  <a:pt x="3228499" y="2774714"/>
                  <a:pt x="3299608" y="2742630"/>
                  <a:pt x="3389267" y="2717676"/>
                </a:cubicBezTo>
                <a:cubicBezTo>
                  <a:pt x="3562404" y="2667768"/>
                  <a:pt x="3704623" y="2575080"/>
                  <a:pt x="3883942" y="2535866"/>
                </a:cubicBezTo>
                <a:cubicBezTo>
                  <a:pt x="3723173" y="2546561"/>
                  <a:pt x="3562404" y="2553691"/>
                  <a:pt x="3401634" y="2564386"/>
                </a:cubicBezTo>
                <a:cubicBezTo>
                  <a:pt x="3624237" y="2468133"/>
                  <a:pt x="3859208" y="2453874"/>
                  <a:pt x="4087994" y="2414660"/>
                </a:cubicBezTo>
                <a:cubicBezTo>
                  <a:pt x="4162197" y="2403966"/>
                  <a:pt x="4285864" y="2436049"/>
                  <a:pt x="4285864" y="2336233"/>
                </a:cubicBezTo>
                <a:cubicBezTo>
                  <a:pt x="4282774" y="2272064"/>
                  <a:pt x="4162197" y="2300584"/>
                  <a:pt x="4091088" y="2304149"/>
                </a:cubicBezTo>
                <a:cubicBezTo>
                  <a:pt x="3775732" y="2314843"/>
                  <a:pt x="3463469" y="2361187"/>
                  <a:pt x="3148114" y="2400401"/>
                </a:cubicBezTo>
                <a:cubicBezTo>
                  <a:pt x="3117196" y="2403966"/>
                  <a:pt x="3080097" y="2421790"/>
                  <a:pt x="3058455" y="2411095"/>
                </a:cubicBezTo>
                <a:cubicBezTo>
                  <a:pt x="2879135" y="2339797"/>
                  <a:pt x="2675082" y="2357622"/>
                  <a:pt x="2443203" y="2336233"/>
                </a:cubicBezTo>
                <a:cubicBezTo>
                  <a:pt x="2569963" y="2254241"/>
                  <a:pt x="2678173" y="2311278"/>
                  <a:pt x="2786383" y="2257805"/>
                </a:cubicBezTo>
                <a:cubicBezTo>
                  <a:pt x="2653440" y="2200766"/>
                  <a:pt x="2517405" y="2225722"/>
                  <a:pt x="2390644" y="2211461"/>
                </a:cubicBezTo>
                <a:cubicBezTo>
                  <a:pt x="2297893" y="2200766"/>
                  <a:pt x="1963988" y="2186507"/>
                  <a:pt x="1911429" y="2168683"/>
                </a:cubicBezTo>
                <a:cubicBezTo>
                  <a:pt x="1750660" y="2115209"/>
                  <a:pt x="1558974" y="2122339"/>
                  <a:pt x="1416755" y="2026087"/>
                </a:cubicBezTo>
                <a:cubicBezTo>
                  <a:pt x="1314728" y="1958354"/>
                  <a:pt x="1178693" y="2015393"/>
                  <a:pt x="1070483" y="1979743"/>
                </a:cubicBezTo>
                <a:cubicBezTo>
                  <a:pt x="1024107" y="1929835"/>
                  <a:pt x="1089033" y="1894186"/>
                  <a:pt x="1104491" y="1854972"/>
                </a:cubicBezTo>
                <a:cubicBezTo>
                  <a:pt x="1126133" y="1805064"/>
                  <a:pt x="1067391" y="1794370"/>
                  <a:pt x="1039566" y="1748026"/>
                </a:cubicBezTo>
                <a:cubicBezTo>
                  <a:pt x="1231252" y="1751591"/>
                  <a:pt x="1413663" y="1737331"/>
                  <a:pt x="1623900" y="1694553"/>
                </a:cubicBezTo>
                <a:cubicBezTo>
                  <a:pt x="1537332" y="1630384"/>
                  <a:pt x="1463130" y="1690987"/>
                  <a:pt x="1401296" y="1676728"/>
                </a:cubicBezTo>
                <a:cubicBezTo>
                  <a:pt x="1358012" y="1666033"/>
                  <a:pt x="1302362" y="1676728"/>
                  <a:pt x="1302362" y="1623255"/>
                </a:cubicBezTo>
                <a:cubicBezTo>
                  <a:pt x="1302362" y="1580476"/>
                  <a:pt x="1351829" y="1573345"/>
                  <a:pt x="1385838" y="1566216"/>
                </a:cubicBezTo>
                <a:cubicBezTo>
                  <a:pt x="1518781" y="1541262"/>
                  <a:pt x="1648633" y="1509178"/>
                  <a:pt x="1756843" y="1377277"/>
                </a:cubicBezTo>
                <a:cubicBezTo>
                  <a:pt x="1407480" y="1334499"/>
                  <a:pt x="1048840" y="1502049"/>
                  <a:pt x="721120" y="1387972"/>
                </a:cubicBezTo>
                <a:cubicBezTo>
                  <a:pt x="748945" y="1313109"/>
                  <a:pt x="813871" y="1327368"/>
                  <a:pt x="857154" y="1323803"/>
                </a:cubicBezTo>
                <a:cubicBezTo>
                  <a:pt x="1147775" y="1291720"/>
                  <a:pt x="2127849" y="903147"/>
                  <a:pt x="2285525" y="924536"/>
                </a:cubicBezTo>
                <a:cubicBezTo>
                  <a:pt x="2381369" y="935231"/>
                  <a:pt x="2480304" y="928101"/>
                  <a:pt x="2569963" y="874628"/>
                </a:cubicBezTo>
                <a:cubicBezTo>
                  <a:pt x="2678173" y="810460"/>
                  <a:pt x="1988721" y="945926"/>
                  <a:pt x="1803218" y="856803"/>
                </a:cubicBezTo>
                <a:cubicBezTo>
                  <a:pt x="1713559" y="814024"/>
                  <a:pt x="956090" y="689253"/>
                  <a:pt x="625276" y="682124"/>
                </a:cubicBezTo>
                <a:cubicBezTo>
                  <a:pt x="656194" y="614390"/>
                  <a:pt x="770587" y="617955"/>
                  <a:pt x="736578" y="521703"/>
                </a:cubicBezTo>
                <a:cubicBezTo>
                  <a:pt x="557259" y="514574"/>
                  <a:pt x="365573" y="575176"/>
                  <a:pt x="155336" y="550222"/>
                </a:cubicBezTo>
                <a:cubicBezTo>
                  <a:pt x="229537" y="464666"/>
                  <a:pt x="337746" y="471795"/>
                  <a:pt x="421223" y="425451"/>
                </a:cubicBezTo>
                <a:cubicBezTo>
                  <a:pt x="356297" y="361283"/>
                  <a:pt x="275913" y="400497"/>
                  <a:pt x="201712" y="404062"/>
                </a:cubicBezTo>
                <a:cubicBezTo>
                  <a:pt x="136786" y="407627"/>
                  <a:pt x="-27075" y="318505"/>
                  <a:pt x="3843" y="314939"/>
                </a:cubicBezTo>
                <a:cubicBezTo>
                  <a:pt x="282096" y="293551"/>
                  <a:pt x="551076" y="197299"/>
                  <a:pt x="829329" y="175909"/>
                </a:cubicBezTo>
                <a:cubicBezTo>
                  <a:pt x="922080" y="168779"/>
                  <a:pt x="1027200" y="175909"/>
                  <a:pt x="1045749" y="47572"/>
                </a:cubicBezTo>
                <a:cubicBezTo>
                  <a:pt x="1048840" y="11924"/>
                  <a:pt x="1039566" y="4795"/>
                  <a:pt x="1172509" y="11924"/>
                </a:cubicBezTo>
                <a:cubicBezTo>
                  <a:pt x="1198789" y="13707"/>
                  <a:pt x="1228933" y="14598"/>
                  <a:pt x="1257531" y="7914"/>
                </a:cubicBezTo>
                <a:close/>
              </a:path>
            </a:pathLst>
          </a:custGeom>
          <a:solidFill>
            <a:srgbClr val="80A9A3">
              <a:alpha val="20000"/>
            </a:srgbClr>
          </a:solidFill>
          <a:ln w="32707" cap="flat">
            <a:noFill/>
            <a:prstDash val="solid"/>
            <a:miter/>
          </a:ln>
        </p:spPr>
        <p:txBody>
          <a:bodyPr wrap="square" rtlCol="0" anchor="ctr">
            <a:noAutofit/>
          </a:bodyPr>
          <a:lstStyle/>
          <a:p>
            <a:endParaRPr lang="en-US">
              <a:solidFill>
                <a:schemeClr val="tx1"/>
              </a:solidFill>
            </a:endParaRPr>
          </a:p>
        </p:txBody>
      </p:sp>
    </p:spTree>
    <p:extLst>
      <p:ext uri="{BB962C8B-B14F-4D97-AF65-F5344CB8AC3E}">
        <p14:creationId xmlns:p14="http://schemas.microsoft.com/office/powerpoint/2010/main" val="1130203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B7FD4-F5B8-4890-903D-38A3AD027854}"/>
              </a:ext>
            </a:extLst>
          </p:cNvPr>
          <p:cNvSpPr>
            <a:spLocks noGrp="1"/>
          </p:cNvSpPr>
          <p:nvPr>
            <p:ph type="title"/>
          </p:nvPr>
        </p:nvSpPr>
        <p:spPr/>
        <p:txBody>
          <a:bodyPr/>
          <a:lstStyle/>
          <a:p>
            <a:r>
              <a:rPr lang="en-US"/>
              <a:t>Odes</a:t>
            </a:r>
          </a:p>
        </p:txBody>
      </p:sp>
    </p:spTree>
    <p:extLst>
      <p:ext uri="{BB962C8B-B14F-4D97-AF65-F5344CB8AC3E}">
        <p14:creationId xmlns:p14="http://schemas.microsoft.com/office/powerpoint/2010/main" val="167161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A04F75-79E1-42E2-94A3-5B432E019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070" y="1780058"/>
            <a:ext cx="3781618" cy="289914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D1C1773-7AF5-4194-B2AF-D3EE31BC19D7}"/>
              </a:ext>
            </a:extLst>
          </p:cNvPr>
          <p:cNvSpPr>
            <a:spLocks noGrp="1"/>
          </p:cNvSpPr>
          <p:nvPr>
            <p:ph type="title"/>
          </p:nvPr>
        </p:nvSpPr>
        <p:spPr>
          <a:xfrm>
            <a:off x="1000941" y="2620477"/>
            <a:ext cx="3010737" cy="1497475"/>
          </a:xfrm>
        </p:spPr>
        <p:txBody>
          <a:bodyPr>
            <a:normAutofit/>
          </a:bodyPr>
          <a:lstStyle/>
          <a:p>
            <a:r>
              <a:rPr lang="en-US" sz="2800">
                <a:solidFill>
                  <a:schemeClr val="bg1"/>
                </a:solidFill>
              </a:rPr>
              <a:t>The History and Facts about Odes</a:t>
            </a:r>
          </a:p>
        </p:txBody>
      </p:sp>
      <p:graphicFrame>
        <p:nvGraphicFramePr>
          <p:cNvPr id="5" name="Content Placeholder 2">
            <a:extLst>
              <a:ext uri="{FF2B5EF4-FFF2-40B4-BE49-F238E27FC236}">
                <a16:creationId xmlns:a16="http://schemas.microsoft.com/office/drawing/2014/main" id="{44DEF64E-D04A-4D00-AD62-4C6C12101311}"/>
              </a:ext>
            </a:extLst>
          </p:cNvPr>
          <p:cNvGraphicFramePr>
            <a:graphicFrameLocks noGrp="1"/>
          </p:cNvGraphicFramePr>
          <p:nvPr>
            <p:ph idx="1"/>
            <p:extLst>
              <p:ext uri="{D42A27DB-BD31-4B8C-83A1-F6EECF244321}">
                <p14:modId xmlns:p14="http://schemas.microsoft.com/office/powerpoint/2010/main" val="2083715182"/>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8211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9" name="Rectangle 18">
            <a:extLst>
              <a:ext uri="{FF2B5EF4-FFF2-40B4-BE49-F238E27FC236}">
                <a16:creationId xmlns:a16="http://schemas.microsoft.com/office/drawing/2014/main" id="{55A04F75-79E1-42E2-94A3-5B432E019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070" y="1780058"/>
            <a:ext cx="3781618" cy="289914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97AF3A-5A2F-48F9-9337-7A8EEEB281E2}"/>
              </a:ext>
            </a:extLst>
          </p:cNvPr>
          <p:cNvSpPr>
            <a:spLocks noGrp="1"/>
          </p:cNvSpPr>
          <p:nvPr>
            <p:ph type="title"/>
          </p:nvPr>
        </p:nvSpPr>
        <p:spPr>
          <a:xfrm>
            <a:off x="1000941" y="2620477"/>
            <a:ext cx="3010737" cy="1497475"/>
          </a:xfrm>
        </p:spPr>
        <p:txBody>
          <a:bodyPr vert="horz" lIns="91440" tIns="45720" rIns="91440" bIns="45720" rtlCol="0" anchor="ctr">
            <a:normAutofit/>
          </a:bodyPr>
          <a:lstStyle/>
          <a:p>
            <a:r>
              <a:rPr lang="en-US" sz="2800">
                <a:solidFill>
                  <a:schemeClr val="bg1"/>
                </a:solidFill>
              </a:rPr>
              <a:t>Examples of Odes</a:t>
            </a:r>
          </a:p>
        </p:txBody>
      </p:sp>
      <p:graphicFrame>
        <p:nvGraphicFramePr>
          <p:cNvPr id="13" name="Content Placeholder 10">
            <a:extLst>
              <a:ext uri="{FF2B5EF4-FFF2-40B4-BE49-F238E27FC236}">
                <a16:creationId xmlns:a16="http://schemas.microsoft.com/office/drawing/2014/main" id="{D9C26ACB-B183-4DEA-AF68-CB2B37B2F3C4}"/>
              </a:ext>
            </a:extLst>
          </p:cNvPr>
          <p:cNvGraphicFramePr>
            <a:graphicFrameLocks noGrp="1"/>
          </p:cNvGraphicFramePr>
          <p:nvPr>
            <p:ph sz="half" idx="1"/>
            <p:extLst>
              <p:ext uri="{D42A27DB-BD31-4B8C-83A1-F6EECF244321}">
                <p14:modId xmlns:p14="http://schemas.microsoft.com/office/powerpoint/2010/main" val="2128452415"/>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5988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A54B35A2-87E4-40D2-B2E5-02DBD22F828B}"/>
              </a:ext>
            </a:extLst>
          </p:cNvPr>
          <p:cNvPicPr>
            <a:picLocks noRot="1" noChangeAspect="1"/>
          </p:cNvPicPr>
          <p:nvPr>
            <a:videoFile r:link="rId1"/>
          </p:nvPr>
        </p:nvPicPr>
        <p:blipFill>
          <a:blip r:embed="rId3"/>
          <a:stretch>
            <a:fillRect/>
          </a:stretch>
        </p:blipFill>
        <p:spPr>
          <a:xfrm>
            <a:off x="1199745" y="521849"/>
            <a:ext cx="9046723" cy="5895366"/>
          </a:xfrm>
          <a:prstGeom prst="rect">
            <a:avLst/>
          </a:prstGeom>
        </p:spPr>
      </p:pic>
    </p:spTree>
    <p:extLst>
      <p:ext uri="{BB962C8B-B14F-4D97-AF65-F5344CB8AC3E}">
        <p14:creationId xmlns:p14="http://schemas.microsoft.com/office/powerpoint/2010/main" val="620585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738162-CEF7-4419-A757-2435EB4FA753}"/>
              </a:ext>
            </a:extLst>
          </p:cNvPr>
          <p:cNvSpPr>
            <a:spLocks noGrp="1"/>
          </p:cNvSpPr>
          <p:nvPr>
            <p:ph type="title"/>
          </p:nvPr>
        </p:nvSpPr>
        <p:spPr>
          <a:xfrm>
            <a:off x="6513788" y="365125"/>
            <a:ext cx="4840010" cy="1807305"/>
          </a:xfrm>
        </p:spPr>
        <p:txBody>
          <a:bodyPr>
            <a:normAutofit/>
          </a:bodyPr>
          <a:lstStyle/>
          <a:p>
            <a:r>
              <a:rPr lang="en-US"/>
              <a:t>How to write an Ode</a:t>
            </a:r>
          </a:p>
        </p:txBody>
      </p:sp>
      <p:pic>
        <p:nvPicPr>
          <p:cNvPr id="5" name="Picture 4">
            <a:extLst>
              <a:ext uri="{FF2B5EF4-FFF2-40B4-BE49-F238E27FC236}">
                <a16:creationId xmlns:a16="http://schemas.microsoft.com/office/drawing/2014/main" id="{10BC2064-2895-49B0-B2FD-4289D4819B1B}"/>
              </a:ext>
            </a:extLst>
          </p:cNvPr>
          <p:cNvPicPr>
            <a:picLocks noChangeAspect="1"/>
          </p:cNvPicPr>
          <p:nvPr/>
        </p:nvPicPr>
        <p:blipFill rotWithShape="1">
          <a:blip r:embed="rId2"/>
          <a:srcRect l="26110" r="23678" b="1"/>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89EF7602-D509-44A1-810F-F920D2E4D3B2}"/>
              </a:ext>
            </a:extLst>
          </p:cNvPr>
          <p:cNvSpPr>
            <a:spLocks noGrp="1"/>
          </p:cNvSpPr>
          <p:nvPr>
            <p:ph idx="1"/>
          </p:nvPr>
        </p:nvSpPr>
        <p:spPr>
          <a:xfrm>
            <a:off x="5840959" y="1846914"/>
            <a:ext cx="5918158" cy="4840751"/>
          </a:xfrm>
        </p:spPr>
        <p:txBody>
          <a:bodyPr vert="horz" lIns="91440" tIns="45720" rIns="91440" bIns="45720" rtlCol="0" anchor="t">
            <a:normAutofit/>
          </a:bodyPr>
          <a:lstStyle/>
          <a:p>
            <a:pPr>
              <a:lnSpc>
                <a:spcPct val="90000"/>
              </a:lnSpc>
            </a:pPr>
            <a:r>
              <a:rPr lang="en-US" sz="1600"/>
              <a:t>1)Select a topic of something that you truly LOVE! This is where an amazing Ode is born! Sometimes, the little obscure things make the best Odes – Like and old pair or running shows, the way your cat stretches, the dew on a piece of grass, or something small and unique to your school, classroom, or home make the best odes!</a:t>
            </a:r>
          </a:p>
          <a:p>
            <a:pPr>
              <a:lnSpc>
                <a:spcPct val="90000"/>
              </a:lnSpc>
            </a:pPr>
            <a:r>
              <a:rPr lang="en-US" sz="1600"/>
              <a:t>2) Brainstorm many things that you love about that one person, place or thing. Try to get as many things as possible. It should be easy to come up with at least10 ideas, since it is something you love dearly</a:t>
            </a:r>
          </a:p>
          <a:p>
            <a:pPr>
              <a:lnSpc>
                <a:spcPct val="90000"/>
              </a:lnSpc>
            </a:pPr>
            <a:r>
              <a:rPr lang="en-US" sz="1600"/>
              <a:t>3) For each item, re-write it using descriptive language. Use similes, metaphors. Alliteration, hyperbole, onomatopoeia, personification. </a:t>
            </a:r>
          </a:p>
          <a:p>
            <a:pPr>
              <a:lnSpc>
                <a:spcPct val="90000"/>
              </a:lnSpc>
            </a:pPr>
            <a:r>
              <a:rPr lang="en-US" sz="1600"/>
              <a:t>4) Think of the different senses, Taste, touch, sound, sight and smell. Describe your item that uses all 5 senses! (Use literary devices to help with this!)</a:t>
            </a:r>
          </a:p>
          <a:p>
            <a:pPr>
              <a:lnSpc>
                <a:spcPct val="90000"/>
              </a:lnSpc>
            </a:pPr>
            <a:r>
              <a:rPr lang="en-US" sz="1600"/>
              <a:t>5) Rearrange your sentences into an order that sounds good to you, or has another meaning to you. You can re-work some sentences to try a rhyming Ode as well. </a:t>
            </a:r>
          </a:p>
          <a:p>
            <a:pPr>
              <a:lnSpc>
                <a:spcPct val="90000"/>
              </a:lnSpc>
            </a:pPr>
            <a:endParaRPr lang="en-US" sz="1100"/>
          </a:p>
        </p:txBody>
      </p:sp>
    </p:spTree>
    <p:extLst>
      <p:ext uri="{BB962C8B-B14F-4D97-AF65-F5344CB8AC3E}">
        <p14:creationId xmlns:p14="http://schemas.microsoft.com/office/powerpoint/2010/main" val="2587182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useBgFill="1">
        <p:nvSpPr>
          <p:cNvPr id="10" name="Rectangle 9">
            <a:extLst>
              <a:ext uri="{FF2B5EF4-FFF2-40B4-BE49-F238E27FC236}">
                <a16:creationId xmlns:a16="http://schemas.microsoft.com/office/drawing/2014/main" id="{8A8E2B3D-9013-49DD-AD19-465E6B843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420F6C3-AAF3-4091-9B71-5FB534BD4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169896" y="0"/>
            <a:ext cx="6022105" cy="6858000"/>
          </a:xfrm>
          <a:custGeom>
            <a:avLst/>
            <a:gdLst>
              <a:gd name="connsiteX0" fmla="*/ 606846 w 6022105"/>
              <a:gd name="connsiteY0" fmla="*/ 0 h 6858000"/>
              <a:gd name="connsiteX1" fmla="*/ 6022105 w 6022105"/>
              <a:gd name="connsiteY1" fmla="*/ 0 h 6858000"/>
              <a:gd name="connsiteX2" fmla="*/ 6022105 w 6022105"/>
              <a:gd name="connsiteY2" fmla="*/ 6858000 h 6858000"/>
              <a:gd name="connsiteX3" fmla="*/ 0 w 6022105"/>
              <a:gd name="connsiteY3" fmla="*/ 6858000 h 6858000"/>
              <a:gd name="connsiteX4" fmla="*/ 374372 w 6022105"/>
              <a:gd name="connsiteY4" fmla="*/ 6658805 h 6858000"/>
              <a:gd name="connsiteX5" fmla="*/ 537405 w 6022105"/>
              <a:gd name="connsiteY5" fmla="*/ 6431153 h 6858000"/>
              <a:gd name="connsiteX6" fmla="*/ 594769 w 6022105"/>
              <a:gd name="connsiteY6" fmla="*/ 6367127 h 6858000"/>
              <a:gd name="connsiteX7" fmla="*/ 736668 w 6022105"/>
              <a:gd name="connsiteY7" fmla="*/ 6281757 h 6858000"/>
              <a:gd name="connsiteX8" fmla="*/ 984239 w 6022105"/>
              <a:gd name="connsiteY8" fmla="*/ 6100347 h 6858000"/>
              <a:gd name="connsiteX9" fmla="*/ 893664 w 6022105"/>
              <a:gd name="connsiteY9" fmla="*/ 6057663 h 6858000"/>
              <a:gd name="connsiteX10" fmla="*/ 631000 w 6022105"/>
              <a:gd name="connsiteY10" fmla="*/ 6167932 h 6858000"/>
              <a:gd name="connsiteX11" fmla="*/ 440793 w 6022105"/>
              <a:gd name="connsiteY11" fmla="*/ 6196388 h 6858000"/>
              <a:gd name="connsiteX12" fmla="*/ 709496 w 6022105"/>
              <a:gd name="connsiteY12" fmla="*/ 6004307 h 6858000"/>
              <a:gd name="connsiteX13" fmla="*/ 969143 w 6022105"/>
              <a:gd name="connsiteY13" fmla="*/ 5755314 h 6858000"/>
              <a:gd name="connsiteX14" fmla="*/ 769879 w 6022105"/>
              <a:gd name="connsiteY14" fmla="*/ 5801555 h 6858000"/>
              <a:gd name="connsiteX15" fmla="*/ 760822 w 6022105"/>
              <a:gd name="connsiteY15" fmla="*/ 5769542 h 6858000"/>
              <a:gd name="connsiteX16" fmla="*/ 935933 w 6022105"/>
              <a:gd name="connsiteY16" fmla="*/ 5474306 h 6858000"/>
              <a:gd name="connsiteX17" fmla="*/ 1020468 w 6022105"/>
              <a:gd name="connsiteY17" fmla="*/ 5353367 h 6858000"/>
              <a:gd name="connsiteX18" fmla="*/ 1406918 w 6022105"/>
              <a:gd name="connsiteY18" fmla="*/ 4994104 h 6858000"/>
              <a:gd name="connsiteX19" fmla="*/ 1038583 w 6022105"/>
              <a:gd name="connsiteY19" fmla="*/ 5154171 h 6858000"/>
              <a:gd name="connsiteX20" fmla="*/ 1418994 w 6022105"/>
              <a:gd name="connsiteY20" fmla="*/ 4805580 h 6858000"/>
              <a:gd name="connsiteX21" fmla="*/ 1603162 w 6022105"/>
              <a:gd name="connsiteY21" fmla="*/ 4677526 h 6858000"/>
              <a:gd name="connsiteX22" fmla="*/ 1648449 w 6022105"/>
              <a:gd name="connsiteY22" fmla="*/ 4602828 h 6858000"/>
              <a:gd name="connsiteX23" fmla="*/ 1566931 w 6022105"/>
              <a:gd name="connsiteY23" fmla="*/ 4585042 h 6858000"/>
              <a:gd name="connsiteX24" fmla="*/ 1316344 w 6022105"/>
              <a:gd name="connsiteY24" fmla="*/ 4613499 h 6858000"/>
              <a:gd name="connsiteX25" fmla="*/ 1627315 w 6022105"/>
              <a:gd name="connsiteY25" fmla="*/ 4378734 h 6858000"/>
              <a:gd name="connsiteX26" fmla="*/ 1394842 w 6022105"/>
              <a:gd name="connsiteY26" fmla="*/ 4414305 h 6858000"/>
              <a:gd name="connsiteX27" fmla="*/ 1328419 w 6022105"/>
              <a:gd name="connsiteY27" fmla="*/ 4321821 h 6858000"/>
              <a:gd name="connsiteX28" fmla="*/ 1219731 w 6022105"/>
              <a:gd name="connsiteY28" fmla="*/ 4172424 h 6858000"/>
              <a:gd name="connsiteX29" fmla="*/ 1144253 w 6022105"/>
              <a:gd name="connsiteY29" fmla="*/ 4090612 h 6858000"/>
              <a:gd name="connsiteX30" fmla="*/ 1114061 w 6022105"/>
              <a:gd name="connsiteY30" fmla="*/ 3827390 h 6858000"/>
              <a:gd name="connsiteX31" fmla="*/ 1177463 w 6022105"/>
              <a:gd name="connsiteY31" fmla="*/ 3539269 h 6858000"/>
              <a:gd name="connsiteX32" fmla="*/ 1352573 w 6022105"/>
              <a:gd name="connsiteY32" fmla="*/ 3393429 h 6858000"/>
              <a:gd name="connsiteX33" fmla="*/ 1301248 w 6022105"/>
              <a:gd name="connsiteY33" fmla="*/ 3229805 h 6858000"/>
              <a:gd name="connsiteX34" fmla="*/ 929894 w 6022105"/>
              <a:gd name="connsiteY34" fmla="*/ 3329402 h 6858000"/>
              <a:gd name="connsiteX35" fmla="*/ 1482396 w 6022105"/>
              <a:gd name="connsiteY35" fmla="*/ 2941684 h 6858000"/>
              <a:gd name="connsiteX36" fmla="*/ 1388803 w 6022105"/>
              <a:gd name="connsiteY36" fmla="*/ 2923898 h 6858000"/>
              <a:gd name="connsiteX37" fmla="*/ 1053678 w 6022105"/>
              <a:gd name="connsiteY37" fmla="*/ 2703362 h 6858000"/>
              <a:gd name="connsiteX38" fmla="*/ 1035564 w 6022105"/>
              <a:gd name="connsiteY38" fmla="*/ 2692689 h 6858000"/>
              <a:gd name="connsiteX39" fmla="*/ 978200 w 6022105"/>
              <a:gd name="connsiteY39" fmla="*/ 2553965 h 6858000"/>
              <a:gd name="connsiteX40" fmla="*/ 797052 w 6022105"/>
              <a:gd name="connsiteY40" fmla="*/ 2532623 h 6858000"/>
              <a:gd name="connsiteX41" fmla="*/ 646095 w 6022105"/>
              <a:gd name="connsiteY41" fmla="*/ 2564636 h 6858000"/>
              <a:gd name="connsiteX42" fmla="*/ 483061 w 6022105"/>
              <a:gd name="connsiteY42" fmla="*/ 2525509 h 6858000"/>
              <a:gd name="connsiteX43" fmla="*/ 338143 w 6022105"/>
              <a:gd name="connsiteY43" fmla="*/ 2543294 h 6858000"/>
              <a:gd name="connsiteX44" fmla="*/ 214358 w 6022105"/>
              <a:gd name="connsiteY44" fmla="*/ 2518395 h 6858000"/>
              <a:gd name="connsiteX45" fmla="*/ 335123 w 6022105"/>
              <a:gd name="connsiteY45" fmla="*/ 2401012 h 6858000"/>
              <a:gd name="connsiteX46" fmla="*/ 504195 w 6022105"/>
              <a:gd name="connsiteY46" fmla="*/ 2401012 h 6858000"/>
              <a:gd name="connsiteX47" fmla="*/ 624961 w 6022105"/>
              <a:gd name="connsiteY47" fmla="*/ 2326314 h 6858000"/>
              <a:gd name="connsiteX48" fmla="*/ 739688 w 6022105"/>
              <a:gd name="connsiteY48" fmla="*/ 2191146 h 6858000"/>
              <a:gd name="connsiteX49" fmla="*/ 1144253 w 6022105"/>
              <a:gd name="connsiteY49" fmla="*/ 1974165 h 6858000"/>
              <a:gd name="connsiteX50" fmla="*/ 1216712 w 6022105"/>
              <a:gd name="connsiteY50" fmla="*/ 1892353 h 6858000"/>
              <a:gd name="connsiteX51" fmla="*/ 63401 w 6022105"/>
              <a:gd name="connsiteY51" fmla="*/ 2208931 h 6858000"/>
              <a:gd name="connsiteX52" fmla="*/ 419660 w 6022105"/>
              <a:gd name="connsiteY52" fmla="*/ 2077320 h 6858000"/>
              <a:gd name="connsiteX53" fmla="*/ 178128 w 6022105"/>
              <a:gd name="connsiteY53" fmla="*/ 2102219 h 6858000"/>
              <a:gd name="connsiteX54" fmla="*/ 45286 w 6022105"/>
              <a:gd name="connsiteY54" fmla="*/ 2013292 h 6858000"/>
              <a:gd name="connsiteX55" fmla="*/ 45286 w 6022105"/>
              <a:gd name="connsiteY55" fmla="*/ 1984836 h 6858000"/>
              <a:gd name="connsiteX56" fmla="*/ 144917 w 6022105"/>
              <a:gd name="connsiteY56" fmla="*/ 1903025 h 6858000"/>
              <a:gd name="connsiteX57" fmla="*/ 202281 w 6022105"/>
              <a:gd name="connsiteY57" fmla="*/ 1849668 h 6858000"/>
              <a:gd name="connsiteX58" fmla="*/ 359276 w 6022105"/>
              <a:gd name="connsiteY58" fmla="*/ 1657587 h 6858000"/>
              <a:gd name="connsiteX59" fmla="*/ 247569 w 6022105"/>
              <a:gd name="connsiteY59" fmla="*/ 1636245 h 6858000"/>
              <a:gd name="connsiteX60" fmla="*/ 205301 w 6022105"/>
              <a:gd name="connsiteY60" fmla="*/ 1597117 h 6858000"/>
              <a:gd name="connsiteX61" fmla="*/ 235492 w 6022105"/>
              <a:gd name="connsiteY61" fmla="*/ 1540204 h 6858000"/>
              <a:gd name="connsiteX62" fmla="*/ 582694 w 6022105"/>
              <a:gd name="connsiteY62" fmla="*/ 1365909 h 6858000"/>
              <a:gd name="connsiteX63" fmla="*/ 609865 w 6022105"/>
              <a:gd name="connsiteY63" fmla="*/ 1230741 h 6858000"/>
              <a:gd name="connsiteX64" fmla="*/ 543445 w 6022105"/>
              <a:gd name="connsiteY64" fmla="*/ 1209399 h 6858000"/>
              <a:gd name="connsiteX65" fmla="*/ 467966 w 6022105"/>
              <a:gd name="connsiteY65" fmla="*/ 1220069 h 6858000"/>
              <a:gd name="connsiteX66" fmla="*/ 528348 w 6022105"/>
              <a:gd name="connsiteY66" fmla="*/ 1113358 h 6858000"/>
              <a:gd name="connsiteX67" fmla="*/ 772899 w 6022105"/>
              <a:gd name="connsiteY67" fmla="*/ 1006647 h 6858000"/>
              <a:gd name="connsiteX68" fmla="*/ 818186 w 6022105"/>
              <a:gd name="connsiteY68" fmla="*/ 949734 h 6858000"/>
              <a:gd name="connsiteX69" fmla="*/ 757803 w 6022105"/>
              <a:gd name="connsiteY69" fmla="*/ 921277 h 6858000"/>
              <a:gd name="connsiteX70" fmla="*/ 712516 w 6022105"/>
              <a:gd name="connsiteY70" fmla="*/ 910606 h 6858000"/>
              <a:gd name="connsiteX71" fmla="*/ 1648449 w 6022105"/>
              <a:gd name="connsiteY71" fmla="*/ 465975 h 6858000"/>
              <a:gd name="connsiteX72" fmla="*/ 1437109 w 6022105"/>
              <a:gd name="connsiteY72" fmla="*/ 462417 h 6858000"/>
              <a:gd name="connsiteX73" fmla="*/ 1228788 w 6022105"/>
              <a:gd name="connsiteY73" fmla="*/ 533558 h 6858000"/>
              <a:gd name="connsiteX74" fmla="*/ 1008391 w 6022105"/>
              <a:gd name="connsiteY74" fmla="*/ 522887 h 6858000"/>
              <a:gd name="connsiteX75" fmla="*/ 800071 w 6022105"/>
              <a:gd name="connsiteY75" fmla="*/ 558458 h 6858000"/>
              <a:gd name="connsiteX76" fmla="*/ 618923 w 6022105"/>
              <a:gd name="connsiteY76" fmla="*/ 558458 h 6858000"/>
              <a:gd name="connsiteX77" fmla="*/ 787995 w 6022105"/>
              <a:gd name="connsiteY77" fmla="*/ 505101 h 6858000"/>
              <a:gd name="connsiteX78" fmla="*/ 851396 w 6022105"/>
              <a:gd name="connsiteY78" fmla="*/ 416176 h 6858000"/>
              <a:gd name="connsiteX79" fmla="*/ 830263 w 6022105"/>
              <a:gd name="connsiteY79" fmla="*/ 334364 h 6858000"/>
              <a:gd name="connsiteX80" fmla="*/ 760822 w 6022105"/>
              <a:gd name="connsiteY80" fmla="*/ 359262 h 6858000"/>
              <a:gd name="connsiteX81" fmla="*/ 679305 w 6022105"/>
              <a:gd name="connsiteY81" fmla="*/ 451747 h 6858000"/>
              <a:gd name="connsiteX82" fmla="*/ 661190 w 6022105"/>
              <a:gd name="connsiteY82" fmla="*/ 394834 h 6858000"/>
              <a:gd name="connsiteX83" fmla="*/ 612884 w 6022105"/>
              <a:gd name="connsiteY83" fmla="*/ 352148 h 6858000"/>
              <a:gd name="connsiteX84" fmla="*/ 335123 w 6022105"/>
              <a:gd name="connsiteY84" fmla="*/ 373491 h 6858000"/>
              <a:gd name="connsiteX85" fmla="*/ 519291 w 6022105"/>
              <a:gd name="connsiteY85" fmla="*/ 192082 h 6858000"/>
              <a:gd name="connsiteX86" fmla="*/ 637037 w 6022105"/>
              <a:gd name="connsiteY86" fmla="*/ 163625 h 6858000"/>
              <a:gd name="connsiteX87" fmla="*/ 664209 w 6022105"/>
              <a:gd name="connsiteY87" fmla="*/ 88927 h 6858000"/>
              <a:gd name="connsiteX88" fmla="*/ 609865 w 6022105"/>
              <a:gd name="connsiteY88" fmla="*/ 71141 h 6858000"/>
              <a:gd name="connsiteX89" fmla="*/ 338143 w 6022105"/>
              <a:gd name="connsiteY89" fmla="*/ 135168 h 6858000"/>
              <a:gd name="connsiteX90" fmla="*/ 292855 w 6022105"/>
              <a:gd name="connsiteY90" fmla="*/ 110269 h 6858000"/>
              <a:gd name="connsiteX91" fmla="*/ 606846 w 6022105"/>
              <a:gd name="connsiteY9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22105" h="6858000">
                <a:moveTo>
                  <a:pt x="606846" y="0"/>
                </a:moveTo>
                <a:lnTo>
                  <a:pt x="6022105" y="0"/>
                </a:lnTo>
                <a:lnTo>
                  <a:pt x="6022105" y="6858000"/>
                </a:lnTo>
                <a:lnTo>
                  <a:pt x="0" y="6858000"/>
                </a:lnTo>
                <a:cubicBezTo>
                  <a:pt x="123784" y="6786859"/>
                  <a:pt x="241530" y="6701489"/>
                  <a:pt x="374372" y="6658805"/>
                </a:cubicBezTo>
                <a:cubicBezTo>
                  <a:pt x="464946" y="6630349"/>
                  <a:pt x="552502" y="6580550"/>
                  <a:pt x="537405" y="6431153"/>
                </a:cubicBezTo>
                <a:cubicBezTo>
                  <a:pt x="534387" y="6388469"/>
                  <a:pt x="558540" y="6356456"/>
                  <a:pt x="594769" y="6367127"/>
                </a:cubicBezTo>
                <a:cubicBezTo>
                  <a:pt x="664209" y="6388469"/>
                  <a:pt x="697421" y="6327999"/>
                  <a:pt x="736668" y="6281757"/>
                </a:cubicBezTo>
                <a:cubicBezTo>
                  <a:pt x="806109" y="6199945"/>
                  <a:pt x="872530" y="6114575"/>
                  <a:pt x="984239" y="6100347"/>
                </a:cubicBezTo>
                <a:cubicBezTo>
                  <a:pt x="963105" y="6036320"/>
                  <a:pt x="926876" y="6043434"/>
                  <a:pt x="893664" y="6057663"/>
                </a:cubicBezTo>
                <a:cubicBezTo>
                  <a:pt x="806109" y="6093234"/>
                  <a:pt x="718554" y="6132361"/>
                  <a:pt x="631000" y="6167932"/>
                </a:cubicBezTo>
                <a:cubicBezTo>
                  <a:pt x="573636" y="6189274"/>
                  <a:pt x="516273" y="6221287"/>
                  <a:pt x="440793" y="6196388"/>
                </a:cubicBezTo>
                <a:cubicBezTo>
                  <a:pt x="507214" y="6068335"/>
                  <a:pt x="618923" y="6043434"/>
                  <a:pt x="709496" y="6004307"/>
                </a:cubicBezTo>
                <a:cubicBezTo>
                  <a:pt x="821206" y="5954508"/>
                  <a:pt x="887626" y="5862025"/>
                  <a:pt x="969143" y="5755314"/>
                </a:cubicBezTo>
                <a:cubicBezTo>
                  <a:pt x="887626" y="5726858"/>
                  <a:pt x="836301" y="5805112"/>
                  <a:pt x="769879" y="5801555"/>
                </a:cubicBezTo>
                <a:cubicBezTo>
                  <a:pt x="766860" y="5790884"/>
                  <a:pt x="760822" y="5769542"/>
                  <a:pt x="760822" y="5769542"/>
                </a:cubicBezTo>
                <a:cubicBezTo>
                  <a:pt x="869512" y="5712629"/>
                  <a:pt x="917816" y="5605917"/>
                  <a:pt x="935933" y="5474306"/>
                </a:cubicBezTo>
                <a:cubicBezTo>
                  <a:pt x="941970" y="5406721"/>
                  <a:pt x="981219" y="5385379"/>
                  <a:pt x="1020468" y="5353367"/>
                </a:cubicBezTo>
                <a:cubicBezTo>
                  <a:pt x="1153310" y="5243097"/>
                  <a:pt x="1295209" y="5143500"/>
                  <a:pt x="1406918" y="4994104"/>
                </a:cubicBezTo>
                <a:cubicBezTo>
                  <a:pt x="1277095" y="5011889"/>
                  <a:pt x="1174445" y="5111487"/>
                  <a:pt x="1038583" y="5154171"/>
                </a:cubicBezTo>
                <a:cubicBezTo>
                  <a:pt x="1147271" y="4990547"/>
                  <a:pt x="1289172" y="4905177"/>
                  <a:pt x="1418994" y="4805580"/>
                </a:cubicBezTo>
                <a:cubicBezTo>
                  <a:pt x="1479378" y="4759339"/>
                  <a:pt x="1533721" y="4702425"/>
                  <a:pt x="1603162" y="4677526"/>
                </a:cubicBezTo>
                <a:cubicBezTo>
                  <a:pt x="1627315" y="4670412"/>
                  <a:pt x="1669584" y="4652628"/>
                  <a:pt x="1648449" y="4602828"/>
                </a:cubicBezTo>
                <a:cubicBezTo>
                  <a:pt x="1630334" y="4560144"/>
                  <a:pt x="1597123" y="4574373"/>
                  <a:pt x="1566931" y="4585042"/>
                </a:cubicBezTo>
                <a:cubicBezTo>
                  <a:pt x="1494473" y="4613499"/>
                  <a:pt x="1415975" y="4613499"/>
                  <a:pt x="1316344" y="4613499"/>
                </a:cubicBezTo>
                <a:cubicBezTo>
                  <a:pt x="1400879" y="4478331"/>
                  <a:pt x="1554856" y="4521016"/>
                  <a:pt x="1627315" y="4378734"/>
                </a:cubicBezTo>
                <a:cubicBezTo>
                  <a:pt x="1536741" y="4353835"/>
                  <a:pt x="1467300" y="4403633"/>
                  <a:pt x="1394842" y="4414305"/>
                </a:cubicBezTo>
                <a:cubicBezTo>
                  <a:pt x="1328419" y="4424975"/>
                  <a:pt x="1313325" y="4400076"/>
                  <a:pt x="1328419" y="4321821"/>
                </a:cubicBezTo>
                <a:cubicBezTo>
                  <a:pt x="1352573" y="4200882"/>
                  <a:pt x="1316344" y="4140411"/>
                  <a:pt x="1219731" y="4172424"/>
                </a:cubicBezTo>
                <a:cubicBezTo>
                  <a:pt x="1129157" y="4204438"/>
                  <a:pt x="1120099" y="4158196"/>
                  <a:pt x="1144253" y="4090612"/>
                </a:cubicBezTo>
                <a:cubicBezTo>
                  <a:pt x="1180482" y="3991015"/>
                  <a:pt x="1141234" y="3912759"/>
                  <a:pt x="1114061" y="3827390"/>
                </a:cubicBezTo>
                <a:cubicBezTo>
                  <a:pt x="1071793" y="3699337"/>
                  <a:pt x="1089907" y="3635309"/>
                  <a:pt x="1177463" y="3539269"/>
                </a:cubicBezTo>
                <a:cubicBezTo>
                  <a:pt x="1228788" y="3485914"/>
                  <a:pt x="1280115" y="3439672"/>
                  <a:pt x="1352573" y="3393429"/>
                </a:cubicBezTo>
                <a:cubicBezTo>
                  <a:pt x="1186520" y="3368530"/>
                  <a:pt x="1358611" y="3283162"/>
                  <a:pt x="1301248" y="3229805"/>
                </a:cubicBezTo>
                <a:cubicBezTo>
                  <a:pt x="1183502" y="3208463"/>
                  <a:pt x="1089907" y="3379202"/>
                  <a:pt x="929894" y="3329402"/>
                </a:cubicBezTo>
                <a:cubicBezTo>
                  <a:pt x="1123118" y="3183563"/>
                  <a:pt x="1340497" y="3137322"/>
                  <a:pt x="1482396" y="2941684"/>
                </a:cubicBezTo>
                <a:cubicBezTo>
                  <a:pt x="1449186" y="2899000"/>
                  <a:pt x="1415975" y="2941684"/>
                  <a:pt x="1388803" y="2923898"/>
                </a:cubicBezTo>
                <a:cubicBezTo>
                  <a:pt x="1388803" y="2913227"/>
                  <a:pt x="1071793" y="2980812"/>
                  <a:pt x="1053678" y="2703362"/>
                </a:cubicBezTo>
                <a:cubicBezTo>
                  <a:pt x="1047640" y="2703362"/>
                  <a:pt x="1041601" y="2703362"/>
                  <a:pt x="1035564" y="2692689"/>
                </a:cubicBezTo>
                <a:cubicBezTo>
                  <a:pt x="1002354" y="2653563"/>
                  <a:pt x="1032544" y="2561080"/>
                  <a:pt x="978200" y="2553965"/>
                </a:cubicBezTo>
                <a:cubicBezTo>
                  <a:pt x="917816" y="2546851"/>
                  <a:pt x="860453" y="2514837"/>
                  <a:pt x="797052" y="2532623"/>
                </a:cubicBezTo>
                <a:cubicBezTo>
                  <a:pt x="748745" y="2546851"/>
                  <a:pt x="697421" y="2564636"/>
                  <a:pt x="646095" y="2564636"/>
                </a:cubicBezTo>
                <a:cubicBezTo>
                  <a:pt x="591751" y="2564636"/>
                  <a:pt x="516273" y="2685576"/>
                  <a:pt x="483061" y="2525509"/>
                </a:cubicBezTo>
                <a:cubicBezTo>
                  <a:pt x="483061" y="2518395"/>
                  <a:pt x="389468" y="2536181"/>
                  <a:pt x="338143" y="2543294"/>
                </a:cubicBezTo>
                <a:cubicBezTo>
                  <a:pt x="295875" y="2550408"/>
                  <a:pt x="244549" y="2582422"/>
                  <a:pt x="214358" y="2518395"/>
                </a:cubicBezTo>
                <a:cubicBezTo>
                  <a:pt x="199263" y="2479267"/>
                  <a:pt x="271722" y="2408126"/>
                  <a:pt x="335123" y="2401012"/>
                </a:cubicBezTo>
                <a:cubicBezTo>
                  <a:pt x="392486" y="2393898"/>
                  <a:pt x="449850" y="2386784"/>
                  <a:pt x="504195" y="2401012"/>
                </a:cubicBezTo>
                <a:cubicBezTo>
                  <a:pt x="570616" y="2418796"/>
                  <a:pt x="606846" y="2390340"/>
                  <a:pt x="624961" y="2326314"/>
                </a:cubicBezTo>
                <a:cubicBezTo>
                  <a:pt x="646095" y="2258731"/>
                  <a:pt x="685344" y="2223159"/>
                  <a:pt x="739688" y="2191146"/>
                </a:cubicBezTo>
                <a:cubicBezTo>
                  <a:pt x="872530" y="2112891"/>
                  <a:pt x="999334" y="2020407"/>
                  <a:pt x="1144253" y="1974165"/>
                </a:cubicBezTo>
                <a:cubicBezTo>
                  <a:pt x="1171425" y="1967051"/>
                  <a:pt x="1204635" y="1952823"/>
                  <a:pt x="1216712" y="1892353"/>
                </a:cubicBezTo>
                <a:cubicBezTo>
                  <a:pt x="824224" y="1984836"/>
                  <a:pt x="467966" y="2223159"/>
                  <a:pt x="63401" y="2208931"/>
                </a:cubicBezTo>
                <a:cubicBezTo>
                  <a:pt x="172091" y="2134233"/>
                  <a:pt x="301913" y="2130676"/>
                  <a:pt x="419660" y="2077320"/>
                </a:cubicBezTo>
                <a:cubicBezTo>
                  <a:pt x="335123" y="2038192"/>
                  <a:pt x="256626" y="2080877"/>
                  <a:pt x="178128" y="2102219"/>
                </a:cubicBezTo>
                <a:cubicBezTo>
                  <a:pt x="111707" y="2120004"/>
                  <a:pt x="51324" y="2123562"/>
                  <a:pt x="45286" y="2013292"/>
                </a:cubicBezTo>
                <a:cubicBezTo>
                  <a:pt x="45286" y="2002622"/>
                  <a:pt x="45286" y="1995507"/>
                  <a:pt x="45286" y="1984836"/>
                </a:cubicBezTo>
                <a:cubicBezTo>
                  <a:pt x="69439" y="1938595"/>
                  <a:pt x="102650" y="1917252"/>
                  <a:pt x="144917" y="1903025"/>
                </a:cubicBezTo>
                <a:cubicBezTo>
                  <a:pt x="169071" y="1895910"/>
                  <a:pt x="202281" y="1881683"/>
                  <a:pt x="202281" y="1849668"/>
                </a:cubicBezTo>
                <a:cubicBezTo>
                  <a:pt x="199263" y="1728729"/>
                  <a:pt x="280779" y="1693158"/>
                  <a:pt x="359276" y="1657587"/>
                </a:cubicBezTo>
                <a:cubicBezTo>
                  <a:pt x="317008" y="1597117"/>
                  <a:pt x="280779" y="1639802"/>
                  <a:pt x="247569" y="1636245"/>
                </a:cubicBezTo>
                <a:cubicBezTo>
                  <a:pt x="226434" y="1632688"/>
                  <a:pt x="205301" y="1629132"/>
                  <a:pt x="205301" y="1597117"/>
                </a:cubicBezTo>
                <a:cubicBezTo>
                  <a:pt x="205301" y="1572219"/>
                  <a:pt x="214358" y="1540204"/>
                  <a:pt x="235492" y="1540204"/>
                </a:cubicBezTo>
                <a:cubicBezTo>
                  <a:pt x="368334" y="1536647"/>
                  <a:pt x="443813" y="1365909"/>
                  <a:pt x="582694" y="1365909"/>
                </a:cubicBezTo>
                <a:cubicBezTo>
                  <a:pt x="667229" y="1365909"/>
                  <a:pt x="540425" y="1269868"/>
                  <a:pt x="609865" y="1230741"/>
                </a:cubicBezTo>
                <a:cubicBezTo>
                  <a:pt x="624961" y="1220069"/>
                  <a:pt x="567597" y="1205842"/>
                  <a:pt x="543445" y="1209399"/>
                </a:cubicBezTo>
                <a:cubicBezTo>
                  <a:pt x="519291" y="1212955"/>
                  <a:pt x="498156" y="1237855"/>
                  <a:pt x="467966" y="1220069"/>
                </a:cubicBezTo>
                <a:cubicBezTo>
                  <a:pt x="452870" y="1156043"/>
                  <a:pt x="492119" y="1131144"/>
                  <a:pt x="528348" y="1113358"/>
                </a:cubicBezTo>
                <a:cubicBezTo>
                  <a:pt x="606846" y="1070674"/>
                  <a:pt x="685344" y="1020875"/>
                  <a:pt x="772899" y="1006647"/>
                </a:cubicBezTo>
                <a:cubicBezTo>
                  <a:pt x="803089" y="1003089"/>
                  <a:pt x="821206" y="985305"/>
                  <a:pt x="818186" y="949734"/>
                </a:cubicBezTo>
                <a:cubicBezTo>
                  <a:pt x="812148" y="903491"/>
                  <a:pt x="781956" y="917720"/>
                  <a:pt x="757803" y="921277"/>
                </a:cubicBezTo>
                <a:cubicBezTo>
                  <a:pt x="742707" y="924835"/>
                  <a:pt x="727611" y="935506"/>
                  <a:pt x="712516" y="910606"/>
                </a:cubicBezTo>
                <a:cubicBezTo>
                  <a:pt x="1065755" y="658055"/>
                  <a:pt x="1252941" y="672284"/>
                  <a:pt x="1648449" y="465975"/>
                </a:cubicBezTo>
                <a:cubicBezTo>
                  <a:pt x="1560894" y="426847"/>
                  <a:pt x="1497492" y="455303"/>
                  <a:pt x="1437109" y="462417"/>
                </a:cubicBezTo>
                <a:cubicBezTo>
                  <a:pt x="1286152" y="480203"/>
                  <a:pt x="1379746" y="512216"/>
                  <a:pt x="1228788" y="533558"/>
                </a:cubicBezTo>
                <a:cubicBezTo>
                  <a:pt x="1156328" y="544229"/>
                  <a:pt x="1089907" y="579800"/>
                  <a:pt x="1008391" y="522887"/>
                </a:cubicBezTo>
                <a:cubicBezTo>
                  <a:pt x="954047" y="483759"/>
                  <a:pt x="866492" y="526444"/>
                  <a:pt x="800071" y="558458"/>
                </a:cubicBezTo>
                <a:cubicBezTo>
                  <a:pt x="745726" y="586915"/>
                  <a:pt x="691382" y="594028"/>
                  <a:pt x="618923" y="558458"/>
                </a:cubicBezTo>
                <a:cubicBezTo>
                  <a:pt x="685344" y="537116"/>
                  <a:pt x="736668" y="519330"/>
                  <a:pt x="787995" y="505101"/>
                </a:cubicBezTo>
                <a:cubicBezTo>
                  <a:pt x="830263" y="494431"/>
                  <a:pt x="854416" y="469532"/>
                  <a:pt x="851396" y="416176"/>
                </a:cubicBezTo>
                <a:cubicBezTo>
                  <a:pt x="851396" y="387720"/>
                  <a:pt x="860453" y="348592"/>
                  <a:pt x="830263" y="334364"/>
                </a:cubicBezTo>
                <a:cubicBezTo>
                  <a:pt x="806109" y="320135"/>
                  <a:pt x="772899" y="334364"/>
                  <a:pt x="760822" y="359262"/>
                </a:cubicBezTo>
                <a:cubicBezTo>
                  <a:pt x="745726" y="405504"/>
                  <a:pt x="730631" y="448189"/>
                  <a:pt x="679305" y="451747"/>
                </a:cubicBezTo>
                <a:cubicBezTo>
                  <a:pt x="609865" y="458860"/>
                  <a:pt x="649115" y="430405"/>
                  <a:pt x="661190" y="394834"/>
                </a:cubicBezTo>
                <a:cubicBezTo>
                  <a:pt x="673267" y="355706"/>
                  <a:pt x="637037" y="345034"/>
                  <a:pt x="612884" y="352148"/>
                </a:cubicBezTo>
                <a:cubicBezTo>
                  <a:pt x="522310" y="384162"/>
                  <a:pt x="428717" y="327250"/>
                  <a:pt x="335123" y="373491"/>
                </a:cubicBezTo>
                <a:cubicBezTo>
                  <a:pt x="359276" y="259665"/>
                  <a:pt x="410603" y="209867"/>
                  <a:pt x="519291" y="192082"/>
                </a:cubicBezTo>
                <a:cubicBezTo>
                  <a:pt x="558540" y="188525"/>
                  <a:pt x="600808" y="195638"/>
                  <a:pt x="637037" y="163625"/>
                </a:cubicBezTo>
                <a:cubicBezTo>
                  <a:pt x="658172" y="145839"/>
                  <a:pt x="679305" y="124497"/>
                  <a:pt x="664209" y="88927"/>
                </a:cubicBezTo>
                <a:cubicBezTo>
                  <a:pt x="655152" y="64027"/>
                  <a:pt x="631000" y="64027"/>
                  <a:pt x="609865" y="71141"/>
                </a:cubicBezTo>
                <a:cubicBezTo>
                  <a:pt x="522310" y="110269"/>
                  <a:pt x="428717" y="120941"/>
                  <a:pt x="338143" y="135168"/>
                </a:cubicBezTo>
                <a:cubicBezTo>
                  <a:pt x="323047" y="138725"/>
                  <a:pt x="307951" y="145839"/>
                  <a:pt x="292855" y="110269"/>
                </a:cubicBezTo>
                <a:cubicBezTo>
                  <a:pt x="398525" y="78255"/>
                  <a:pt x="501176" y="35571"/>
                  <a:pt x="606846" y="0"/>
                </a:cubicBezTo>
                <a:close/>
              </a:path>
            </a:pathLst>
          </a:custGeom>
          <a:solidFill>
            <a:srgbClr val="80A9A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1C990DE-D81D-464C-AF13-0E3188164CE2}"/>
              </a:ext>
            </a:extLst>
          </p:cNvPr>
          <p:cNvSpPr>
            <a:spLocks noGrp="1"/>
          </p:cNvSpPr>
          <p:nvPr>
            <p:ph type="title"/>
          </p:nvPr>
        </p:nvSpPr>
        <p:spPr>
          <a:xfrm>
            <a:off x="934873" y="1674546"/>
            <a:ext cx="5594224" cy="3508908"/>
          </a:xfrm>
          <a:noFill/>
        </p:spPr>
        <p:txBody>
          <a:bodyPr vert="horz" lIns="91440" tIns="45720" rIns="91440" bIns="45720" rtlCol="0" anchor="ctr">
            <a:normAutofit/>
          </a:bodyPr>
          <a:lstStyle/>
          <a:p>
            <a:r>
              <a:rPr lang="en-US"/>
              <a:t>Assignment</a:t>
            </a:r>
          </a:p>
        </p:txBody>
      </p:sp>
      <p:sp>
        <p:nvSpPr>
          <p:cNvPr id="3" name="Text Placeholder 2">
            <a:extLst>
              <a:ext uri="{FF2B5EF4-FFF2-40B4-BE49-F238E27FC236}">
                <a16:creationId xmlns:a16="http://schemas.microsoft.com/office/drawing/2014/main" id="{8ACF3805-FCE2-447E-910C-88F207915486}"/>
              </a:ext>
            </a:extLst>
          </p:cNvPr>
          <p:cNvSpPr>
            <a:spLocks noGrp="1"/>
          </p:cNvSpPr>
          <p:nvPr>
            <p:ph type="body" idx="1"/>
          </p:nvPr>
        </p:nvSpPr>
        <p:spPr>
          <a:xfrm>
            <a:off x="7866093" y="231610"/>
            <a:ext cx="4077767" cy="6370461"/>
          </a:xfrm>
        </p:spPr>
        <p:txBody>
          <a:bodyPr vert="horz" lIns="91440" tIns="45720" rIns="91440" bIns="45720" rtlCol="0" anchor="ctr">
            <a:normAutofit/>
          </a:bodyPr>
          <a:lstStyle/>
          <a:p>
            <a:pPr>
              <a:lnSpc>
                <a:spcPct val="90000"/>
              </a:lnSpc>
            </a:pPr>
            <a:r>
              <a:rPr lang="en-US" sz="2800">
                <a:solidFill>
                  <a:srgbClr val="FFFFFF"/>
                </a:solidFill>
              </a:rPr>
              <a:t>Write an ode. </a:t>
            </a:r>
            <a:endParaRPr lang="en-US" sz="2800"/>
          </a:p>
          <a:p>
            <a:pPr>
              <a:lnSpc>
                <a:spcPct val="90000"/>
              </a:lnSpc>
            </a:pPr>
            <a:r>
              <a:rPr lang="en-US" sz="2800">
                <a:solidFill>
                  <a:srgbClr val="FFFFFF"/>
                </a:solidFill>
              </a:rPr>
              <a:t>It can be serious or satirical (like, an ode to Donald </a:t>
            </a:r>
            <a:r>
              <a:rPr lang="en-US" sz="2800" err="1">
                <a:solidFill>
                  <a:srgbClr val="FFFFFF"/>
                </a:solidFill>
              </a:rPr>
              <a:t>TrumP</a:t>
            </a:r>
            <a:r>
              <a:rPr lang="en-US" sz="2800">
                <a:solidFill>
                  <a:srgbClr val="FFFFFF"/>
                </a:solidFill>
              </a:rPr>
              <a:t>)</a:t>
            </a:r>
            <a:endParaRPr lang="en-US" sz="2800"/>
          </a:p>
          <a:p>
            <a:pPr>
              <a:lnSpc>
                <a:spcPct val="90000"/>
              </a:lnSpc>
            </a:pPr>
            <a:r>
              <a:rPr lang="en-US" sz="2800">
                <a:solidFill>
                  <a:srgbClr val="FFFFFF"/>
                </a:solidFill>
              </a:rPr>
              <a:t>You must include a minimum of one of each of the literary devices. And the Ode must include all 5 senses.</a:t>
            </a:r>
          </a:p>
        </p:txBody>
      </p:sp>
    </p:spTree>
    <p:extLst>
      <p:ext uri="{BB962C8B-B14F-4D97-AF65-F5344CB8AC3E}">
        <p14:creationId xmlns:p14="http://schemas.microsoft.com/office/powerpoint/2010/main" val="572099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33BDF8-D603-4510-AC8B-CE2785C2BBB9}"/>
              </a:ext>
            </a:extLst>
          </p:cNvPr>
          <p:cNvSpPr txBox="1">
            <a:spLocks/>
          </p:cNvSpPr>
          <p:nvPr/>
        </p:nvSpPr>
        <p:spPr>
          <a:xfrm>
            <a:off x="4663809" y="1569163"/>
            <a:ext cx="5594224" cy="3508908"/>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a:lstStyle>
          <a:p>
            <a:r>
              <a:rPr lang="en-US"/>
              <a:t>Sonnets</a:t>
            </a:r>
          </a:p>
        </p:txBody>
      </p:sp>
    </p:spTree>
    <p:extLst>
      <p:ext uri="{BB962C8B-B14F-4D97-AF65-F5344CB8AC3E}">
        <p14:creationId xmlns:p14="http://schemas.microsoft.com/office/powerpoint/2010/main" val="2324873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rgbClr val="80A9A3">
              <a:alpha val="20000"/>
            </a:srgb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0C510380-311F-4F4C-A6BC-38D772924454}"/>
              </a:ext>
            </a:extLst>
          </p:cNvPr>
          <p:cNvSpPr>
            <a:spLocks noGrp="1"/>
          </p:cNvSpPr>
          <p:nvPr>
            <p:ph type="title"/>
          </p:nvPr>
        </p:nvSpPr>
        <p:spPr>
          <a:xfrm>
            <a:off x="905484" y="1065749"/>
            <a:ext cx="3748810" cy="4726502"/>
          </a:xfrm>
        </p:spPr>
        <p:txBody>
          <a:bodyPr>
            <a:normAutofit/>
          </a:bodyPr>
          <a:lstStyle/>
          <a:p>
            <a:r>
              <a:rPr lang="en-US"/>
              <a:t>What is poetry?</a:t>
            </a:r>
          </a:p>
        </p:txBody>
      </p:sp>
      <p:sp>
        <p:nvSpPr>
          <p:cNvPr id="3" name="Content Placeholder 2">
            <a:extLst>
              <a:ext uri="{FF2B5EF4-FFF2-40B4-BE49-F238E27FC236}">
                <a16:creationId xmlns:a16="http://schemas.microsoft.com/office/drawing/2014/main" id="{D45C34DF-A035-4A24-A24C-4DE992A37B0A}"/>
              </a:ext>
            </a:extLst>
          </p:cNvPr>
          <p:cNvSpPr>
            <a:spLocks noGrp="1"/>
          </p:cNvSpPr>
          <p:nvPr>
            <p:ph idx="1"/>
          </p:nvPr>
        </p:nvSpPr>
        <p:spPr>
          <a:xfrm>
            <a:off x="6804401" y="713313"/>
            <a:ext cx="4549400" cy="5431376"/>
          </a:xfrm>
        </p:spPr>
        <p:txBody>
          <a:bodyPr vert="horz" lIns="91440" tIns="45720" rIns="91440" bIns="45720" rtlCol="0" anchor="ctr">
            <a:normAutofit/>
          </a:bodyPr>
          <a:lstStyle/>
          <a:p>
            <a:r>
              <a:rPr lang="en-US" sz="2000">
                <a:ea typeface="+mn-lt"/>
                <a:cs typeface="+mn-lt"/>
              </a:rPr>
              <a:t>literary work in which special intensity is given to the expression of feelings and ideas by the use of distinctive style and rhythm; poems collectively or as a genre of literature</a:t>
            </a:r>
            <a:endParaRPr lang="en-US" sz="2000"/>
          </a:p>
        </p:txBody>
      </p:sp>
    </p:spTree>
    <p:extLst>
      <p:ext uri="{BB962C8B-B14F-4D97-AF65-F5344CB8AC3E}">
        <p14:creationId xmlns:p14="http://schemas.microsoft.com/office/powerpoint/2010/main" val="2149173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2116753"/>
            <a:ext cx="4088106" cy="2781653"/>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4DE5852-9631-4B93-B330-E4BB2E4D4212}"/>
              </a:ext>
            </a:extLst>
          </p:cNvPr>
          <p:cNvSpPr>
            <a:spLocks noGrp="1"/>
          </p:cNvSpPr>
          <p:nvPr>
            <p:ph type="title"/>
          </p:nvPr>
        </p:nvSpPr>
        <p:spPr>
          <a:xfrm>
            <a:off x="838200" y="1495426"/>
            <a:ext cx="3220880" cy="4024310"/>
          </a:xfrm>
        </p:spPr>
        <p:txBody>
          <a:bodyPr>
            <a:normAutofit/>
          </a:bodyPr>
          <a:lstStyle/>
          <a:p>
            <a:r>
              <a:rPr lang="en-US" sz="3600"/>
              <a:t>What is a Sonnet?</a:t>
            </a:r>
          </a:p>
        </p:txBody>
      </p:sp>
      <p:graphicFrame>
        <p:nvGraphicFramePr>
          <p:cNvPr id="5" name="Content Placeholder 2">
            <a:extLst>
              <a:ext uri="{FF2B5EF4-FFF2-40B4-BE49-F238E27FC236}">
                <a16:creationId xmlns:a16="http://schemas.microsoft.com/office/drawing/2014/main" id="{F0C184B5-F3CC-4184-8AB4-5C92D4BFDB0E}"/>
              </a:ext>
            </a:extLst>
          </p:cNvPr>
          <p:cNvGraphicFramePr>
            <a:graphicFrameLocks noGrp="1"/>
          </p:cNvGraphicFramePr>
          <p:nvPr>
            <p:ph idx="1"/>
            <p:extLst>
              <p:ext uri="{D42A27DB-BD31-4B8C-83A1-F6EECF244321}">
                <p14:modId xmlns:p14="http://schemas.microsoft.com/office/powerpoint/2010/main" val="3360660494"/>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8078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useBgFill="1">
        <p:nvSpPr>
          <p:cNvPr id="11" name="Rectangle 10">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8A6E4A9C-FB69-448D-A111-AC8ECF22DABD}"/>
              </a:ext>
            </a:extLst>
          </p:cNvPr>
          <p:cNvSpPr>
            <a:spLocks noGrp="1"/>
          </p:cNvSpPr>
          <p:nvPr>
            <p:ph type="body" idx="1"/>
          </p:nvPr>
        </p:nvSpPr>
        <p:spPr>
          <a:xfrm>
            <a:off x="643467" y="5277684"/>
            <a:ext cx="4620584" cy="775494"/>
          </a:xfrm>
        </p:spPr>
        <p:txBody>
          <a:bodyPr vert="horz" lIns="91440" tIns="45720" rIns="91440" bIns="45720" rtlCol="0">
            <a:normAutofit/>
          </a:bodyPr>
          <a:lstStyle/>
          <a:p>
            <a:r>
              <a:rPr lang="en-US" sz="2200"/>
              <a:t>You need to consider Rhythm, rhyme and Content</a:t>
            </a:r>
          </a:p>
        </p:txBody>
      </p:sp>
      <p:sp>
        <p:nvSpPr>
          <p:cNvPr id="2" name="Title 1">
            <a:extLst>
              <a:ext uri="{FF2B5EF4-FFF2-40B4-BE49-F238E27FC236}">
                <a16:creationId xmlns:a16="http://schemas.microsoft.com/office/drawing/2014/main" id="{FFEC5FD3-74B3-4921-B9DD-AD4AF69474C8}"/>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a:t>Writing a Sonnet</a:t>
            </a:r>
          </a:p>
        </p:txBody>
      </p:sp>
      <p:pic>
        <p:nvPicPr>
          <p:cNvPr id="4" name="Picture 4">
            <a:hlinkClick r:id="" action="ppaction://media"/>
            <a:extLst>
              <a:ext uri="{FF2B5EF4-FFF2-40B4-BE49-F238E27FC236}">
                <a16:creationId xmlns:a16="http://schemas.microsoft.com/office/drawing/2014/main" id="{4906C60A-CAA2-42AC-94D5-3DD6FB93F179}"/>
              </a:ext>
            </a:extLst>
          </p:cNvPr>
          <p:cNvPicPr>
            <a:picLocks noRot="1" noChangeAspect="1"/>
          </p:cNvPicPr>
          <p:nvPr>
            <a:videoFile r:link="rId1"/>
          </p:nvPr>
        </p:nvPicPr>
        <p:blipFill>
          <a:blip r:embed="rId3"/>
          <a:stretch>
            <a:fillRect/>
          </a:stretch>
        </p:blipFill>
        <p:spPr>
          <a:xfrm>
            <a:off x="6606253" y="1575645"/>
            <a:ext cx="4942280" cy="3706710"/>
          </a:xfrm>
          <a:prstGeom prst="rect">
            <a:avLst/>
          </a:prstGeom>
        </p:spPr>
      </p:pic>
    </p:spTree>
    <p:extLst>
      <p:ext uri="{BB962C8B-B14F-4D97-AF65-F5344CB8AC3E}">
        <p14:creationId xmlns:p14="http://schemas.microsoft.com/office/powerpoint/2010/main" val="1815693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0592-890A-469A-82FC-F638E7A437F8}"/>
              </a:ext>
            </a:extLst>
          </p:cNvPr>
          <p:cNvSpPr>
            <a:spLocks noGrp="1"/>
          </p:cNvSpPr>
          <p:nvPr>
            <p:ph type="title"/>
          </p:nvPr>
        </p:nvSpPr>
        <p:spPr/>
        <p:txBody>
          <a:bodyPr/>
          <a:lstStyle/>
          <a:p>
            <a:r>
              <a:rPr lang="en-US"/>
              <a:t>Try writing the rhymes using the following rhyme scheme</a:t>
            </a:r>
          </a:p>
        </p:txBody>
      </p:sp>
      <p:sp>
        <p:nvSpPr>
          <p:cNvPr id="3" name="Text Placeholder 2">
            <a:extLst>
              <a:ext uri="{FF2B5EF4-FFF2-40B4-BE49-F238E27FC236}">
                <a16:creationId xmlns:a16="http://schemas.microsoft.com/office/drawing/2014/main" id="{8ED2CA79-C5C7-475D-BB40-7AF4BE8F7008}"/>
              </a:ext>
            </a:extLst>
          </p:cNvPr>
          <p:cNvSpPr>
            <a:spLocks noGrp="1"/>
          </p:cNvSpPr>
          <p:nvPr>
            <p:ph type="body" idx="1"/>
          </p:nvPr>
        </p:nvSpPr>
        <p:spPr>
          <a:xfrm>
            <a:off x="6263127" y="364010"/>
            <a:ext cx="2129774" cy="5877633"/>
          </a:xfrm>
        </p:spPr>
        <p:txBody>
          <a:bodyPr vert="horz" lIns="91440" tIns="45720" rIns="91440" bIns="45720" rtlCol="0" anchor="t">
            <a:normAutofit fontScale="70000" lnSpcReduction="20000"/>
          </a:bodyPr>
          <a:lstStyle/>
          <a:p>
            <a:r>
              <a:rPr lang="en-US" b="1"/>
              <a:t>A)</a:t>
            </a:r>
          </a:p>
          <a:p>
            <a:r>
              <a:rPr lang="en-US" b="1"/>
              <a:t>B)</a:t>
            </a:r>
          </a:p>
          <a:p>
            <a:r>
              <a:rPr lang="en-US" b="1"/>
              <a:t>A)</a:t>
            </a:r>
          </a:p>
          <a:p>
            <a:r>
              <a:rPr lang="en-US" b="1"/>
              <a:t>B)</a:t>
            </a:r>
          </a:p>
          <a:p>
            <a:endParaRPr lang="en-US" b="1"/>
          </a:p>
          <a:p>
            <a:r>
              <a:rPr lang="en-US" b="1"/>
              <a:t>C)</a:t>
            </a:r>
          </a:p>
          <a:p>
            <a:r>
              <a:rPr lang="en-US" b="1"/>
              <a:t>D)</a:t>
            </a:r>
          </a:p>
          <a:p>
            <a:r>
              <a:rPr lang="en-US" b="1"/>
              <a:t>C)</a:t>
            </a:r>
          </a:p>
          <a:p>
            <a:r>
              <a:rPr lang="en-US" b="1"/>
              <a:t>D)</a:t>
            </a:r>
          </a:p>
          <a:p>
            <a:endParaRPr lang="en-US" b="1"/>
          </a:p>
          <a:p>
            <a:r>
              <a:rPr lang="en-US" b="1"/>
              <a:t>E)</a:t>
            </a:r>
          </a:p>
          <a:p>
            <a:r>
              <a:rPr lang="en-US" b="1"/>
              <a:t>F)</a:t>
            </a:r>
          </a:p>
          <a:p>
            <a:r>
              <a:rPr lang="en-US" b="1"/>
              <a:t>E)</a:t>
            </a:r>
          </a:p>
          <a:p>
            <a:r>
              <a:rPr lang="en-US" b="1"/>
              <a:t>F)</a:t>
            </a:r>
          </a:p>
          <a:p>
            <a:endParaRPr lang="en-US" b="1"/>
          </a:p>
          <a:p>
            <a:r>
              <a:rPr lang="en-US" b="1"/>
              <a:t>G)</a:t>
            </a:r>
          </a:p>
          <a:p>
            <a:r>
              <a:rPr lang="en-US" b="1"/>
              <a:t>G)</a:t>
            </a:r>
          </a:p>
        </p:txBody>
      </p:sp>
    </p:spTree>
    <p:extLst>
      <p:ext uri="{BB962C8B-B14F-4D97-AF65-F5344CB8AC3E}">
        <p14:creationId xmlns:p14="http://schemas.microsoft.com/office/powerpoint/2010/main" val="2091512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text on a white background&#10;&#10;Description generated with very high confidence">
            <a:extLst>
              <a:ext uri="{FF2B5EF4-FFF2-40B4-BE49-F238E27FC236}">
                <a16:creationId xmlns:a16="http://schemas.microsoft.com/office/drawing/2014/main" id="{3E7AE077-FF98-45FC-8A7A-DEF0507D320B}"/>
              </a:ext>
            </a:extLst>
          </p:cNvPr>
          <p:cNvPicPr>
            <a:picLocks noChangeAspect="1"/>
          </p:cNvPicPr>
          <p:nvPr/>
        </p:nvPicPr>
        <p:blipFill>
          <a:blip r:embed="rId2"/>
          <a:stretch>
            <a:fillRect/>
          </a:stretch>
        </p:blipFill>
        <p:spPr>
          <a:xfrm>
            <a:off x="2381656" y="89658"/>
            <a:ext cx="7663773" cy="6346322"/>
          </a:xfrm>
          <a:prstGeom prst="rect">
            <a:avLst/>
          </a:prstGeom>
        </p:spPr>
      </p:pic>
    </p:spTree>
    <p:extLst>
      <p:ext uri="{BB962C8B-B14F-4D97-AF65-F5344CB8AC3E}">
        <p14:creationId xmlns:p14="http://schemas.microsoft.com/office/powerpoint/2010/main" val="1579991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F0697-277C-43F7-87E6-45EC2DDA2D27}"/>
              </a:ext>
            </a:extLst>
          </p:cNvPr>
          <p:cNvSpPr>
            <a:spLocks noGrp="1"/>
          </p:cNvSpPr>
          <p:nvPr>
            <p:ph type="title"/>
          </p:nvPr>
        </p:nvSpPr>
        <p:spPr/>
        <p:txBody>
          <a:bodyPr/>
          <a:lstStyle/>
          <a:p>
            <a:r>
              <a:rPr lang="en-US"/>
              <a:t>Free Verse / Narrative</a:t>
            </a:r>
          </a:p>
        </p:txBody>
      </p:sp>
    </p:spTree>
    <p:extLst>
      <p:ext uri="{BB962C8B-B14F-4D97-AF65-F5344CB8AC3E}">
        <p14:creationId xmlns:p14="http://schemas.microsoft.com/office/powerpoint/2010/main" val="2279063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D8FD-0737-49B8-8B7E-0441BFC60745}"/>
              </a:ext>
            </a:extLst>
          </p:cNvPr>
          <p:cNvSpPr>
            <a:spLocks noGrp="1"/>
          </p:cNvSpPr>
          <p:nvPr>
            <p:ph type="title"/>
          </p:nvPr>
        </p:nvSpPr>
        <p:spPr/>
        <p:txBody>
          <a:bodyPr/>
          <a:lstStyle/>
          <a:p>
            <a:r>
              <a:rPr lang="en-US"/>
              <a:t>Free Verse vs Narrative</a:t>
            </a:r>
          </a:p>
        </p:txBody>
      </p:sp>
      <p:sp>
        <p:nvSpPr>
          <p:cNvPr id="3" name="Text Placeholder 2">
            <a:extLst>
              <a:ext uri="{FF2B5EF4-FFF2-40B4-BE49-F238E27FC236}">
                <a16:creationId xmlns:a16="http://schemas.microsoft.com/office/drawing/2014/main" id="{B9A0C742-3DD3-4D10-85FF-DFCAE8CA14F0}"/>
              </a:ext>
            </a:extLst>
          </p:cNvPr>
          <p:cNvSpPr>
            <a:spLocks noGrp="1"/>
          </p:cNvSpPr>
          <p:nvPr>
            <p:ph type="body" idx="1"/>
          </p:nvPr>
        </p:nvSpPr>
        <p:spPr/>
        <p:txBody>
          <a:bodyPr/>
          <a:lstStyle/>
          <a:p>
            <a:r>
              <a:rPr lang="en-US"/>
              <a:t>Free Verse</a:t>
            </a:r>
          </a:p>
        </p:txBody>
      </p:sp>
      <p:sp>
        <p:nvSpPr>
          <p:cNvPr id="4" name="Content Placeholder 3">
            <a:extLst>
              <a:ext uri="{FF2B5EF4-FFF2-40B4-BE49-F238E27FC236}">
                <a16:creationId xmlns:a16="http://schemas.microsoft.com/office/drawing/2014/main" id="{5DA10D2C-DC59-4B10-9354-DDDA1DEF6BC0}"/>
              </a:ext>
            </a:extLst>
          </p:cNvPr>
          <p:cNvSpPr>
            <a:spLocks noGrp="1"/>
          </p:cNvSpPr>
          <p:nvPr>
            <p:ph sz="half" idx="2"/>
          </p:nvPr>
        </p:nvSpPr>
        <p:spPr/>
        <p:txBody>
          <a:bodyPr vert="horz" lIns="91440" tIns="45720" rIns="91440" bIns="45720" rtlCol="0" anchor="t">
            <a:normAutofit/>
          </a:bodyPr>
          <a:lstStyle/>
          <a:p>
            <a:r>
              <a:rPr lang="en-US">
                <a:ea typeface="+mn-lt"/>
                <a:cs typeface="+mn-lt"/>
              </a:rPr>
              <a:t>No Rules. </a:t>
            </a:r>
            <a:r>
              <a:rPr lang="en-US" b="1">
                <a:ea typeface="+mn-lt"/>
                <a:cs typeface="+mn-lt"/>
              </a:rPr>
              <a:t>Free verse poems</a:t>
            </a:r>
            <a:r>
              <a:rPr lang="en-US">
                <a:ea typeface="+mn-lt"/>
                <a:cs typeface="+mn-lt"/>
              </a:rPr>
              <a:t> do not follow the rules, and have no rhyme or rhythm; but they are still an artistic expression</a:t>
            </a:r>
            <a:endParaRPr lang="en-US"/>
          </a:p>
        </p:txBody>
      </p:sp>
      <p:sp>
        <p:nvSpPr>
          <p:cNvPr id="5" name="Text Placeholder 4">
            <a:extLst>
              <a:ext uri="{FF2B5EF4-FFF2-40B4-BE49-F238E27FC236}">
                <a16:creationId xmlns:a16="http://schemas.microsoft.com/office/drawing/2014/main" id="{EC9D39B3-3307-4FEC-AD78-0D807DE67E3A}"/>
              </a:ext>
            </a:extLst>
          </p:cNvPr>
          <p:cNvSpPr>
            <a:spLocks noGrp="1"/>
          </p:cNvSpPr>
          <p:nvPr>
            <p:ph type="body" sz="quarter" idx="3"/>
          </p:nvPr>
        </p:nvSpPr>
        <p:spPr/>
        <p:txBody>
          <a:bodyPr/>
          <a:lstStyle/>
          <a:p>
            <a:r>
              <a:rPr lang="en-US"/>
              <a:t>Narrative</a:t>
            </a:r>
          </a:p>
        </p:txBody>
      </p:sp>
      <p:sp>
        <p:nvSpPr>
          <p:cNvPr id="6" name="Content Placeholder 5">
            <a:extLst>
              <a:ext uri="{FF2B5EF4-FFF2-40B4-BE49-F238E27FC236}">
                <a16:creationId xmlns:a16="http://schemas.microsoft.com/office/drawing/2014/main" id="{3DB16FE3-312E-4CE0-B526-0F381012550F}"/>
              </a:ext>
            </a:extLst>
          </p:cNvPr>
          <p:cNvSpPr>
            <a:spLocks noGrp="1"/>
          </p:cNvSpPr>
          <p:nvPr>
            <p:ph sz="quarter" idx="4"/>
          </p:nvPr>
        </p:nvSpPr>
        <p:spPr/>
        <p:txBody>
          <a:bodyPr vert="horz" lIns="91440" tIns="45720" rIns="91440" bIns="45720" rtlCol="0" anchor="t">
            <a:normAutofit/>
          </a:bodyPr>
          <a:lstStyle/>
          <a:p>
            <a:r>
              <a:rPr lang="en-US"/>
              <a:t>Poems that tell a story</a:t>
            </a:r>
          </a:p>
          <a:p>
            <a:r>
              <a:rPr lang="en-US">
                <a:ea typeface="+mn-lt"/>
                <a:cs typeface="+mn-lt"/>
              </a:rPr>
              <a:t> From rhythmic ballads to long epics to short narrative poems </a:t>
            </a:r>
          </a:p>
          <a:p>
            <a:endParaRPr lang="en-US"/>
          </a:p>
        </p:txBody>
      </p:sp>
    </p:spTree>
    <p:extLst>
      <p:ext uri="{BB962C8B-B14F-4D97-AF65-F5344CB8AC3E}">
        <p14:creationId xmlns:p14="http://schemas.microsoft.com/office/powerpoint/2010/main" val="3402006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D6355-4847-42F3-866C-A62B5E554FDB}"/>
              </a:ext>
            </a:extLst>
          </p:cNvPr>
          <p:cNvSpPr>
            <a:spLocks noGrp="1"/>
          </p:cNvSpPr>
          <p:nvPr>
            <p:ph type="title"/>
          </p:nvPr>
        </p:nvSpPr>
        <p:spPr/>
        <p:txBody>
          <a:bodyPr/>
          <a:lstStyle/>
          <a:p>
            <a:r>
              <a:rPr lang="en-US" err="1"/>
              <a:t>Favourite</a:t>
            </a:r>
            <a:r>
              <a:rPr lang="en-US"/>
              <a:t> Narrative Poems</a:t>
            </a:r>
          </a:p>
        </p:txBody>
      </p:sp>
      <p:sp>
        <p:nvSpPr>
          <p:cNvPr id="3" name="Content Placeholder 2">
            <a:extLst>
              <a:ext uri="{FF2B5EF4-FFF2-40B4-BE49-F238E27FC236}">
                <a16:creationId xmlns:a16="http://schemas.microsoft.com/office/drawing/2014/main" id="{6F3DEFDE-743F-44B6-A593-6D7462334110}"/>
              </a:ext>
            </a:extLst>
          </p:cNvPr>
          <p:cNvSpPr>
            <a:spLocks noGrp="1"/>
          </p:cNvSpPr>
          <p:nvPr>
            <p:ph sz="half" idx="1"/>
          </p:nvPr>
        </p:nvSpPr>
        <p:spPr/>
        <p:txBody>
          <a:bodyPr vert="horz" lIns="91440" tIns="45720" rIns="91440" bIns="45720" rtlCol="0" anchor="t">
            <a:normAutofit fontScale="92500" lnSpcReduction="20000"/>
          </a:bodyPr>
          <a:lstStyle/>
          <a:p>
            <a:pPr marL="0" indent="0">
              <a:buNone/>
            </a:pPr>
            <a:r>
              <a:rPr lang="en-US"/>
              <a:t>Which Poems do you know of that tell a story?</a:t>
            </a:r>
          </a:p>
        </p:txBody>
      </p:sp>
      <p:sp>
        <p:nvSpPr>
          <p:cNvPr id="4" name="Content Placeholder 3">
            <a:extLst>
              <a:ext uri="{FF2B5EF4-FFF2-40B4-BE49-F238E27FC236}">
                <a16:creationId xmlns:a16="http://schemas.microsoft.com/office/drawing/2014/main" id="{7F30B970-870B-4BEE-B966-A2741D32B93C}"/>
              </a:ext>
            </a:extLst>
          </p:cNvPr>
          <p:cNvSpPr>
            <a:spLocks noGrp="1"/>
          </p:cNvSpPr>
          <p:nvPr>
            <p:ph sz="half" idx="2"/>
          </p:nvPr>
        </p:nvSpPr>
        <p:spPr>
          <a:xfrm>
            <a:off x="6376459" y="1308295"/>
            <a:ext cx="4937760" cy="4709373"/>
          </a:xfrm>
        </p:spPr>
        <p:txBody>
          <a:bodyPr vert="horz" lIns="91440" tIns="45720" rIns="91440" bIns="45720" rtlCol="0" anchor="t">
            <a:normAutofit fontScale="92500" lnSpcReduction="20000"/>
          </a:bodyPr>
          <a:lstStyle/>
          <a:p>
            <a:r>
              <a:rPr lang="en-US">
                <a:hlinkClick r:id="rId2"/>
              </a:rPr>
              <a:t>The Raven</a:t>
            </a:r>
            <a:r>
              <a:rPr lang="en-US"/>
              <a:t> – Poe</a:t>
            </a:r>
          </a:p>
          <a:p>
            <a:r>
              <a:rPr lang="en-US">
                <a:hlinkClick r:id="rId3"/>
              </a:rPr>
              <a:t>Casey at the Bat</a:t>
            </a:r>
            <a:r>
              <a:rPr lang="en-US"/>
              <a:t> – Thayer</a:t>
            </a:r>
          </a:p>
          <a:p>
            <a:r>
              <a:rPr lang="en-US">
                <a:hlinkClick r:id="rId4"/>
              </a:rPr>
              <a:t>Cremation of Sam McGee</a:t>
            </a:r>
            <a:r>
              <a:rPr lang="en-US"/>
              <a:t> - Robert Service</a:t>
            </a:r>
          </a:p>
          <a:p>
            <a:r>
              <a:rPr lang="en-US">
                <a:hlinkClick r:id="rId5"/>
              </a:rPr>
              <a:t>The Charge of the Light Brigade</a:t>
            </a:r>
            <a:r>
              <a:rPr lang="en-US"/>
              <a:t> - </a:t>
            </a:r>
            <a:r>
              <a:rPr lang="en-US">
                <a:hlinkClick r:id="rId6"/>
              </a:rPr>
              <a:t>Tennyson</a:t>
            </a:r>
          </a:p>
          <a:p>
            <a:pPr marL="0" indent="0">
              <a:buNone/>
            </a:pPr>
            <a:r>
              <a:rPr lang="en-US"/>
              <a:t>Many songs that tell a story fit in this category too!</a:t>
            </a:r>
          </a:p>
          <a:p>
            <a:pPr marL="0" indent="0">
              <a:buNone/>
            </a:pPr>
            <a:r>
              <a:rPr lang="en-US"/>
              <a:t>- </a:t>
            </a:r>
            <a:r>
              <a:rPr lang="en-US">
                <a:hlinkClick r:id="rId7"/>
              </a:rPr>
              <a:t>Fatima</a:t>
            </a:r>
            <a:r>
              <a:rPr lang="en-US"/>
              <a:t> (</a:t>
            </a:r>
            <a:r>
              <a:rPr lang="en-US" err="1"/>
              <a:t>K'naan</a:t>
            </a:r>
            <a:r>
              <a:rPr lang="en-US"/>
              <a:t>)</a:t>
            </a:r>
          </a:p>
          <a:p>
            <a:pPr marL="0" indent="0">
              <a:buNone/>
            </a:pPr>
            <a:r>
              <a:rPr lang="en-US"/>
              <a:t>Hurricane (Bob Dylan)</a:t>
            </a:r>
          </a:p>
          <a:p>
            <a:pPr marL="0" indent="0">
              <a:buNone/>
            </a:pPr>
            <a:r>
              <a:rPr lang="en-US"/>
              <a:t>- </a:t>
            </a:r>
            <a:r>
              <a:rPr lang="en-US">
                <a:hlinkClick r:id="rId8"/>
              </a:rPr>
              <a:t>Wheat Kings</a:t>
            </a:r>
            <a:r>
              <a:rPr lang="en-US"/>
              <a:t> (Tragically hip)</a:t>
            </a:r>
          </a:p>
          <a:p>
            <a:pPr marL="0" indent="0">
              <a:buNone/>
            </a:pPr>
            <a:endParaRPr lang="en-US"/>
          </a:p>
        </p:txBody>
      </p:sp>
    </p:spTree>
    <p:extLst>
      <p:ext uri="{BB962C8B-B14F-4D97-AF65-F5344CB8AC3E}">
        <p14:creationId xmlns:p14="http://schemas.microsoft.com/office/powerpoint/2010/main" val="5232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6F3FC-7221-45F6-94B7-F6092E007F61}"/>
              </a:ext>
            </a:extLst>
          </p:cNvPr>
          <p:cNvSpPr>
            <a:spLocks noGrp="1"/>
          </p:cNvSpPr>
          <p:nvPr>
            <p:ph type="title"/>
          </p:nvPr>
        </p:nvSpPr>
        <p:spPr/>
        <p:txBody>
          <a:bodyPr/>
          <a:lstStyle/>
          <a:p>
            <a:r>
              <a:rPr lang="en-US"/>
              <a:t>Writing Free Verse/ Narrative</a:t>
            </a:r>
          </a:p>
        </p:txBody>
      </p:sp>
      <p:sp>
        <p:nvSpPr>
          <p:cNvPr id="3" name="Content Placeholder 2">
            <a:extLst>
              <a:ext uri="{FF2B5EF4-FFF2-40B4-BE49-F238E27FC236}">
                <a16:creationId xmlns:a16="http://schemas.microsoft.com/office/drawing/2014/main" id="{57A981DF-CA24-4BD4-B55B-AF8E7BB221B3}"/>
              </a:ext>
            </a:extLst>
          </p:cNvPr>
          <p:cNvSpPr>
            <a:spLocks noGrp="1"/>
          </p:cNvSpPr>
          <p:nvPr>
            <p:ph sz="half" idx="1"/>
          </p:nvPr>
        </p:nvSpPr>
        <p:spPr/>
        <p:txBody>
          <a:bodyPr vert="horz" lIns="91440" tIns="45720" rIns="91440" bIns="45720" rtlCol="0" anchor="t">
            <a:normAutofit/>
          </a:bodyPr>
          <a:lstStyle/>
          <a:p>
            <a:r>
              <a:rPr lang="en-US"/>
              <a:t>Consider poetic language:</a:t>
            </a:r>
          </a:p>
          <a:p>
            <a:pPr lvl="1"/>
            <a:r>
              <a:rPr lang="en-US"/>
              <a:t>Imagery, Word Choice, Literary devices (metaphors, simile, </a:t>
            </a:r>
            <a:r>
              <a:rPr lang="en-US" err="1"/>
              <a:t>aliterations</a:t>
            </a:r>
            <a:r>
              <a:rPr lang="en-US"/>
              <a:t>, </a:t>
            </a:r>
            <a:r>
              <a:rPr lang="en-US" err="1"/>
              <a:t>onomateopiea</a:t>
            </a:r>
            <a:r>
              <a:rPr lang="en-US"/>
              <a:t>, repetition, etc...)</a:t>
            </a:r>
          </a:p>
          <a:p>
            <a:pPr marL="457200" lvl="1" indent="0">
              <a:buNone/>
            </a:pPr>
            <a:endParaRPr lang="en-US"/>
          </a:p>
        </p:txBody>
      </p:sp>
      <p:sp>
        <p:nvSpPr>
          <p:cNvPr id="4" name="Content Placeholder 3">
            <a:extLst>
              <a:ext uri="{FF2B5EF4-FFF2-40B4-BE49-F238E27FC236}">
                <a16:creationId xmlns:a16="http://schemas.microsoft.com/office/drawing/2014/main" id="{3E1636CC-CB5E-4C05-9267-A619D25E3819}"/>
              </a:ext>
            </a:extLst>
          </p:cNvPr>
          <p:cNvSpPr>
            <a:spLocks noGrp="1"/>
          </p:cNvSpPr>
          <p:nvPr>
            <p:ph sz="half" idx="2"/>
          </p:nvPr>
        </p:nvSpPr>
        <p:spPr/>
        <p:txBody>
          <a:bodyPr vert="horz" lIns="91440" tIns="45720" rIns="91440" bIns="45720" rtlCol="0" anchor="t">
            <a:normAutofit/>
          </a:bodyPr>
          <a:lstStyle/>
          <a:p>
            <a:r>
              <a:rPr lang="en-US"/>
              <a:t>Write about something that is really important to you!</a:t>
            </a:r>
          </a:p>
          <a:p>
            <a:r>
              <a:rPr lang="en-US"/>
              <a:t>Don't be afraid to think outside of the box!</a:t>
            </a:r>
          </a:p>
        </p:txBody>
      </p:sp>
    </p:spTree>
    <p:extLst>
      <p:ext uri="{BB962C8B-B14F-4D97-AF65-F5344CB8AC3E}">
        <p14:creationId xmlns:p14="http://schemas.microsoft.com/office/powerpoint/2010/main" val="867714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396DD93-E0B8-4444-8333-F24EA29A7146}"/>
              </a:ext>
            </a:extLst>
          </p:cNvPr>
          <p:cNvSpPr>
            <a:spLocks noGrp="1"/>
          </p:cNvSpPr>
          <p:nvPr>
            <p:ph type="title"/>
          </p:nvPr>
        </p:nvSpPr>
        <p:spPr>
          <a:xfrm>
            <a:off x="838200" y="365125"/>
            <a:ext cx="10515600" cy="930275"/>
          </a:xfrm>
        </p:spPr>
        <p:txBody>
          <a:bodyPr>
            <a:normAutofit/>
          </a:bodyPr>
          <a:lstStyle/>
          <a:p>
            <a:r>
              <a:rPr lang="en-US" sz="2800">
                <a:solidFill>
                  <a:schemeClr val="bg1"/>
                </a:solidFill>
              </a:rPr>
              <a:t>Some </a:t>
            </a:r>
            <a:r>
              <a:rPr lang="en-US" sz="2800">
                <a:solidFill>
                  <a:schemeClr val="bg1"/>
                </a:solidFill>
                <a:hlinkClick r:id="rId2"/>
              </a:rPr>
              <a:t>key terms</a:t>
            </a:r>
            <a:r>
              <a:rPr lang="en-US" sz="2800">
                <a:solidFill>
                  <a:schemeClr val="bg1"/>
                </a:solidFill>
              </a:rPr>
              <a:t> before you begin writing / reading poetry</a:t>
            </a:r>
          </a:p>
        </p:txBody>
      </p:sp>
      <p:graphicFrame>
        <p:nvGraphicFramePr>
          <p:cNvPr id="8" name="Content Placeholder 2">
            <a:extLst>
              <a:ext uri="{FF2B5EF4-FFF2-40B4-BE49-F238E27FC236}">
                <a16:creationId xmlns:a16="http://schemas.microsoft.com/office/drawing/2014/main" id="{542E05DB-4C18-4991-A88B-4F63A0398DCA}"/>
              </a:ext>
            </a:extLst>
          </p:cNvPr>
          <p:cNvGraphicFramePr>
            <a:graphicFrameLocks noGrp="1"/>
          </p:cNvGraphicFramePr>
          <p:nvPr>
            <p:ph idx="1"/>
            <p:extLst>
              <p:ext uri="{D42A27DB-BD31-4B8C-83A1-F6EECF244321}">
                <p14:modId xmlns:p14="http://schemas.microsoft.com/office/powerpoint/2010/main" val="3508513112"/>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508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18DC0-1475-4C99-B9D9-0CD06D0516F8}"/>
              </a:ext>
            </a:extLst>
          </p:cNvPr>
          <p:cNvSpPr>
            <a:spLocks noGrp="1"/>
          </p:cNvSpPr>
          <p:nvPr>
            <p:ph type="title"/>
          </p:nvPr>
        </p:nvSpPr>
        <p:spPr/>
        <p:txBody>
          <a:bodyPr/>
          <a:lstStyle/>
          <a:p>
            <a:r>
              <a:rPr lang="en-US"/>
              <a:t>5 types of poems:</a:t>
            </a:r>
            <a:br>
              <a:rPr lang="en-US"/>
            </a:br>
            <a:r>
              <a:rPr lang="en-US"/>
              <a:t>Haiku</a:t>
            </a:r>
            <a:br>
              <a:rPr lang="en-US"/>
            </a:br>
            <a:r>
              <a:rPr lang="en-US"/>
              <a:t>Limerick</a:t>
            </a:r>
            <a:br>
              <a:rPr lang="en-US"/>
            </a:br>
            <a:r>
              <a:rPr lang="en-US"/>
              <a:t>Ode</a:t>
            </a:r>
            <a:br>
              <a:rPr lang="en-US"/>
            </a:br>
            <a:r>
              <a:rPr lang="en-US"/>
              <a:t>Sonnet</a:t>
            </a:r>
            <a:br>
              <a:rPr lang="en-US"/>
            </a:br>
            <a:r>
              <a:rPr lang="en-US"/>
              <a:t>Free Verse / Narrative</a:t>
            </a:r>
            <a:br>
              <a:rPr lang="en-US"/>
            </a:br>
            <a:endParaRPr lang="en-US"/>
          </a:p>
        </p:txBody>
      </p:sp>
    </p:spTree>
    <p:extLst>
      <p:ext uri="{BB962C8B-B14F-4D97-AF65-F5344CB8AC3E}">
        <p14:creationId xmlns:p14="http://schemas.microsoft.com/office/powerpoint/2010/main" val="48206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B2414-7C51-4687-924B-ABB01270E675}"/>
              </a:ext>
            </a:extLst>
          </p:cNvPr>
          <p:cNvSpPr>
            <a:spLocks noGrp="1"/>
          </p:cNvSpPr>
          <p:nvPr>
            <p:ph type="title"/>
          </p:nvPr>
        </p:nvSpPr>
        <p:spPr/>
        <p:txBody>
          <a:bodyPr/>
          <a:lstStyle/>
          <a:p>
            <a:r>
              <a:rPr lang="en-US"/>
              <a:t>Haiku</a:t>
            </a:r>
          </a:p>
        </p:txBody>
      </p:sp>
    </p:spTree>
    <p:extLst>
      <p:ext uri="{BB962C8B-B14F-4D97-AF65-F5344CB8AC3E}">
        <p14:creationId xmlns:p14="http://schemas.microsoft.com/office/powerpoint/2010/main" val="3412430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3F2CE-966B-4CE8-B45A-23B5E3420FAD}"/>
              </a:ext>
            </a:extLst>
          </p:cNvPr>
          <p:cNvSpPr>
            <a:spLocks noGrp="1"/>
          </p:cNvSpPr>
          <p:nvPr>
            <p:ph type="title"/>
          </p:nvPr>
        </p:nvSpPr>
        <p:spPr/>
        <p:txBody>
          <a:bodyPr/>
          <a:lstStyle/>
          <a:p>
            <a:r>
              <a:rPr lang="en-US"/>
              <a:t>Haiku</a:t>
            </a:r>
          </a:p>
        </p:txBody>
      </p:sp>
      <p:sp>
        <p:nvSpPr>
          <p:cNvPr id="3" name="Content Placeholder 2">
            <a:extLst>
              <a:ext uri="{FF2B5EF4-FFF2-40B4-BE49-F238E27FC236}">
                <a16:creationId xmlns:a16="http://schemas.microsoft.com/office/drawing/2014/main" id="{71F684D7-B898-4800-BD35-028C70055A3A}"/>
              </a:ext>
            </a:extLst>
          </p:cNvPr>
          <p:cNvSpPr>
            <a:spLocks noGrp="1"/>
          </p:cNvSpPr>
          <p:nvPr>
            <p:ph idx="1"/>
          </p:nvPr>
        </p:nvSpPr>
        <p:spPr/>
        <p:txBody>
          <a:bodyPr/>
          <a:lstStyle/>
          <a:p>
            <a:pPr marL="0" indent="0">
              <a:buNone/>
            </a:pPr>
            <a:r>
              <a:rPr lang="en-US">
                <a:ea typeface="+mn-lt"/>
                <a:cs typeface="+mn-lt"/>
              </a:rPr>
              <a:t>An old silent pond...</a:t>
            </a:r>
            <a:br>
              <a:rPr lang="en-US">
                <a:ea typeface="+mn-lt"/>
                <a:cs typeface="+mn-lt"/>
              </a:rPr>
            </a:br>
            <a:r>
              <a:rPr lang="en-US">
                <a:ea typeface="+mn-lt"/>
                <a:cs typeface="+mn-lt"/>
              </a:rPr>
              <a:t>A frog jumps into the pond,</a:t>
            </a:r>
            <a:br>
              <a:rPr lang="en-US">
                <a:ea typeface="+mn-lt"/>
                <a:cs typeface="+mn-lt"/>
              </a:rPr>
            </a:br>
            <a:r>
              <a:rPr lang="en-US">
                <a:ea typeface="+mn-lt"/>
                <a:cs typeface="+mn-lt"/>
              </a:rPr>
              <a:t>splash! Silence again</a:t>
            </a:r>
          </a:p>
          <a:p>
            <a:pPr marL="0" indent="0">
              <a:buNone/>
            </a:pPr>
            <a:endParaRPr lang="en-US"/>
          </a:p>
          <a:p>
            <a:pPr marL="0" indent="0">
              <a:buNone/>
            </a:pPr>
            <a:r>
              <a:rPr lang="en-US"/>
              <a:t>- m. </a:t>
            </a:r>
            <a:r>
              <a:rPr lang="en-US" err="1"/>
              <a:t>basho</a:t>
            </a:r>
          </a:p>
        </p:txBody>
      </p:sp>
      <p:sp>
        <p:nvSpPr>
          <p:cNvPr id="4" name="Text Placeholder 3">
            <a:extLst>
              <a:ext uri="{FF2B5EF4-FFF2-40B4-BE49-F238E27FC236}">
                <a16:creationId xmlns:a16="http://schemas.microsoft.com/office/drawing/2014/main" id="{DE37E0B7-F97C-4430-89B1-05743B3FE8FF}"/>
              </a:ext>
            </a:extLst>
          </p:cNvPr>
          <p:cNvSpPr>
            <a:spLocks noGrp="1"/>
          </p:cNvSpPr>
          <p:nvPr>
            <p:ph type="body" sz="half" idx="2"/>
          </p:nvPr>
        </p:nvSpPr>
        <p:spPr/>
        <p:txBody>
          <a:bodyPr vert="horz" lIns="91440" tIns="45720" rIns="91440" bIns="45720" rtlCol="0" anchor="t">
            <a:normAutofit/>
          </a:bodyPr>
          <a:lstStyle/>
          <a:p>
            <a:r>
              <a:rPr lang="en-US">
                <a:ea typeface="+mn-lt"/>
                <a:cs typeface="+mn-lt"/>
              </a:rPr>
              <a:t>A haiku </a:t>
            </a:r>
            <a:r>
              <a:rPr lang="en-US">
                <a:ea typeface="+mn-lt"/>
                <a:cs typeface="+mn-lt"/>
                <a:hlinkClick r:id="rId2"/>
              </a:rPr>
              <a:t>poem</a:t>
            </a:r>
            <a:r>
              <a:rPr lang="en-US">
                <a:ea typeface="+mn-lt"/>
                <a:cs typeface="+mn-lt"/>
              </a:rPr>
              <a:t> has three lines, where the first and last lines have five </a:t>
            </a:r>
            <a:r>
              <a:rPr lang="en-US" err="1">
                <a:ea typeface="+mn-lt"/>
                <a:cs typeface="+mn-lt"/>
              </a:rPr>
              <a:t>moras</a:t>
            </a:r>
            <a:r>
              <a:rPr lang="en-US">
                <a:ea typeface="+mn-lt"/>
                <a:cs typeface="+mn-lt"/>
              </a:rPr>
              <a:t> (Syllable), and the middle line has seven. The pattern in this Japanese </a:t>
            </a:r>
            <a:r>
              <a:rPr lang="en-US">
                <a:ea typeface="+mn-lt"/>
                <a:cs typeface="+mn-lt"/>
                <a:hlinkClick r:id="rId3"/>
              </a:rPr>
              <a:t>genre</a:t>
            </a:r>
            <a:r>
              <a:rPr lang="en-US">
                <a:ea typeface="+mn-lt"/>
                <a:cs typeface="+mn-lt"/>
              </a:rPr>
              <a:t> is 5-7-5. The lines of such poems rarely </a:t>
            </a:r>
            <a:r>
              <a:rPr lang="en-US">
                <a:ea typeface="+mn-lt"/>
                <a:cs typeface="+mn-lt"/>
                <a:hlinkClick r:id="rId4"/>
              </a:rPr>
              <a:t>rhyme</a:t>
            </a:r>
            <a:r>
              <a:rPr lang="en-US">
                <a:ea typeface="+mn-lt"/>
                <a:cs typeface="+mn-lt"/>
              </a:rPr>
              <a:t> with each other.</a:t>
            </a:r>
          </a:p>
          <a:p>
            <a:r>
              <a:rPr lang="en-US"/>
              <a:t>Traditionally Haiku's describe nature, are serene and calming</a:t>
            </a:r>
          </a:p>
        </p:txBody>
      </p:sp>
    </p:spTree>
    <p:extLst>
      <p:ext uri="{BB962C8B-B14F-4D97-AF65-F5344CB8AC3E}">
        <p14:creationId xmlns:p14="http://schemas.microsoft.com/office/powerpoint/2010/main" val="135477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7D07D35A-4579-441F-A4D7-3CE15485760C}"/>
              </a:ext>
            </a:extLst>
          </p:cNvPr>
          <p:cNvPicPr>
            <a:picLocks noRot="1" noChangeAspect="1"/>
          </p:cNvPicPr>
          <p:nvPr>
            <a:videoFile r:link="rId1"/>
          </p:nvPr>
        </p:nvPicPr>
        <p:blipFill>
          <a:blip r:embed="rId3"/>
          <a:stretch>
            <a:fillRect/>
          </a:stretch>
        </p:blipFill>
        <p:spPr>
          <a:xfrm>
            <a:off x="362350" y="304734"/>
            <a:ext cx="9218601" cy="6157945"/>
          </a:xfrm>
          <a:prstGeom prst="rect">
            <a:avLst/>
          </a:prstGeom>
        </p:spPr>
      </p:pic>
      <p:sp>
        <p:nvSpPr>
          <p:cNvPr id="3" name="TextBox 2">
            <a:extLst>
              <a:ext uri="{FF2B5EF4-FFF2-40B4-BE49-F238E27FC236}">
                <a16:creationId xmlns:a16="http://schemas.microsoft.com/office/drawing/2014/main" id="{9A393EA6-0690-47F9-825A-9B5088F8E584}"/>
              </a:ext>
            </a:extLst>
          </p:cNvPr>
          <p:cNvSpPr txBox="1"/>
          <p:nvPr/>
        </p:nvSpPr>
        <p:spPr>
          <a:xfrm>
            <a:off x="6136498" y="269630"/>
            <a:ext cx="628676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2">
                    <a:lumMod val="75000"/>
                  </a:schemeClr>
                </a:solidFill>
              </a:rPr>
              <a:t>Marriage is a Con</a:t>
            </a:r>
          </a:p>
          <a:p>
            <a:r>
              <a:rPr lang="en-US">
                <a:solidFill>
                  <a:schemeClr val="bg2">
                    <a:lumMod val="75000"/>
                  </a:schemeClr>
                </a:solidFill>
              </a:rPr>
              <a:t>Tract between two adults of </a:t>
            </a:r>
          </a:p>
          <a:p>
            <a:r>
              <a:rPr lang="en-US">
                <a:solidFill>
                  <a:schemeClr val="bg2">
                    <a:lumMod val="75000"/>
                  </a:schemeClr>
                </a:solidFill>
              </a:rPr>
              <a:t>Different Families</a:t>
            </a:r>
          </a:p>
        </p:txBody>
      </p:sp>
    </p:spTree>
    <p:extLst>
      <p:ext uri="{BB962C8B-B14F-4D97-AF65-F5344CB8AC3E}">
        <p14:creationId xmlns:p14="http://schemas.microsoft.com/office/powerpoint/2010/main" val="165955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useBgFill="1">
        <p:nvSpPr>
          <p:cNvPr id="20" name="Rectangle 19">
            <a:extLst>
              <a:ext uri="{FF2B5EF4-FFF2-40B4-BE49-F238E27FC236}">
                <a16:creationId xmlns:a16="http://schemas.microsoft.com/office/drawing/2014/main" id="{8A8E2B3D-9013-49DD-AD19-465E6B843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420F6C3-AAF3-4091-9B71-5FB534BD4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169896" y="0"/>
            <a:ext cx="6022105" cy="6858000"/>
          </a:xfrm>
          <a:custGeom>
            <a:avLst/>
            <a:gdLst>
              <a:gd name="connsiteX0" fmla="*/ 606846 w 6022105"/>
              <a:gd name="connsiteY0" fmla="*/ 0 h 6858000"/>
              <a:gd name="connsiteX1" fmla="*/ 6022105 w 6022105"/>
              <a:gd name="connsiteY1" fmla="*/ 0 h 6858000"/>
              <a:gd name="connsiteX2" fmla="*/ 6022105 w 6022105"/>
              <a:gd name="connsiteY2" fmla="*/ 6858000 h 6858000"/>
              <a:gd name="connsiteX3" fmla="*/ 0 w 6022105"/>
              <a:gd name="connsiteY3" fmla="*/ 6858000 h 6858000"/>
              <a:gd name="connsiteX4" fmla="*/ 374372 w 6022105"/>
              <a:gd name="connsiteY4" fmla="*/ 6658805 h 6858000"/>
              <a:gd name="connsiteX5" fmla="*/ 537405 w 6022105"/>
              <a:gd name="connsiteY5" fmla="*/ 6431153 h 6858000"/>
              <a:gd name="connsiteX6" fmla="*/ 594769 w 6022105"/>
              <a:gd name="connsiteY6" fmla="*/ 6367127 h 6858000"/>
              <a:gd name="connsiteX7" fmla="*/ 736668 w 6022105"/>
              <a:gd name="connsiteY7" fmla="*/ 6281757 h 6858000"/>
              <a:gd name="connsiteX8" fmla="*/ 984239 w 6022105"/>
              <a:gd name="connsiteY8" fmla="*/ 6100347 h 6858000"/>
              <a:gd name="connsiteX9" fmla="*/ 893664 w 6022105"/>
              <a:gd name="connsiteY9" fmla="*/ 6057663 h 6858000"/>
              <a:gd name="connsiteX10" fmla="*/ 631000 w 6022105"/>
              <a:gd name="connsiteY10" fmla="*/ 6167932 h 6858000"/>
              <a:gd name="connsiteX11" fmla="*/ 440793 w 6022105"/>
              <a:gd name="connsiteY11" fmla="*/ 6196388 h 6858000"/>
              <a:gd name="connsiteX12" fmla="*/ 709496 w 6022105"/>
              <a:gd name="connsiteY12" fmla="*/ 6004307 h 6858000"/>
              <a:gd name="connsiteX13" fmla="*/ 969143 w 6022105"/>
              <a:gd name="connsiteY13" fmla="*/ 5755314 h 6858000"/>
              <a:gd name="connsiteX14" fmla="*/ 769879 w 6022105"/>
              <a:gd name="connsiteY14" fmla="*/ 5801555 h 6858000"/>
              <a:gd name="connsiteX15" fmla="*/ 760822 w 6022105"/>
              <a:gd name="connsiteY15" fmla="*/ 5769542 h 6858000"/>
              <a:gd name="connsiteX16" fmla="*/ 935933 w 6022105"/>
              <a:gd name="connsiteY16" fmla="*/ 5474306 h 6858000"/>
              <a:gd name="connsiteX17" fmla="*/ 1020468 w 6022105"/>
              <a:gd name="connsiteY17" fmla="*/ 5353367 h 6858000"/>
              <a:gd name="connsiteX18" fmla="*/ 1406918 w 6022105"/>
              <a:gd name="connsiteY18" fmla="*/ 4994104 h 6858000"/>
              <a:gd name="connsiteX19" fmla="*/ 1038583 w 6022105"/>
              <a:gd name="connsiteY19" fmla="*/ 5154171 h 6858000"/>
              <a:gd name="connsiteX20" fmla="*/ 1418994 w 6022105"/>
              <a:gd name="connsiteY20" fmla="*/ 4805580 h 6858000"/>
              <a:gd name="connsiteX21" fmla="*/ 1603162 w 6022105"/>
              <a:gd name="connsiteY21" fmla="*/ 4677526 h 6858000"/>
              <a:gd name="connsiteX22" fmla="*/ 1648449 w 6022105"/>
              <a:gd name="connsiteY22" fmla="*/ 4602828 h 6858000"/>
              <a:gd name="connsiteX23" fmla="*/ 1566931 w 6022105"/>
              <a:gd name="connsiteY23" fmla="*/ 4585042 h 6858000"/>
              <a:gd name="connsiteX24" fmla="*/ 1316344 w 6022105"/>
              <a:gd name="connsiteY24" fmla="*/ 4613499 h 6858000"/>
              <a:gd name="connsiteX25" fmla="*/ 1627315 w 6022105"/>
              <a:gd name="connsiteY25" fmla="*/ 4378734 h 6858000"/>
              <a:gd name="connsiteX26" fmla="*/ 1394842 w 6022105"/>
              <a:gd name="connsiteY26" fmla="*/ 4414305 h 6858000"/>
              <a:gd name="connsiteX27" fmla="*/ 1328419 w 6022105"/>
              <a:gd name="connsiteY27" fmla="*/ 4321821 h 6858000"/>
              <a:gd name="connsiteX28" fmla="*/ 1219731 w 6022105"/>
              <a:gd name="connsiteY28" fmla="*/ 4172424 h 6858000"/>
              <a:gd name="connsiteX29" fmla="*/ 1144253 w 6022105"/>
              <a:gd name="connsiteY29" fmla="*/ 4090612 h 6858000"/>
              <a:gd name="connsiteX30" fmla="*/ 1114061 w 6022105"/>
              <a:gd name="connsiteY30" fmla="*/ 3827390 h 6858000"/>
              <a:gd name="connsiteX31" fmla="*/ 1177463 w 6022105"/>
              <a:gd name="connsiteY31" fmla="*/ 3539269 h 6858000"/>
              <a:gd name="connsiteX32" fmla="*/ 1352573 w 6022105"/>
              <a:gd name="connsiteY32" fmla="*/ 3393429 h 6858000"/>
              <a:gd name="connsiteX33" fmla="*/ 1301248 w 6022105"/>
              <a:gd name="connsiteY33" fmla="*/ 3229805 h 6858000"/>
              <a:gd name="connsiteX34" fmla="*/ 929894 w 6022105"/>
              <a:gd name="connsiteY34" fmla="*/ 3329402 h 6858000"/>
              <a:gd name="connsiteX35" fmla="*/ 1482396 w 6022105"/>
              <a:gd name="connsiteY35" fmla="*/ 2941684 h 6858000"/>
              <a:gd name="connsiteX36" fmla="*/ 1388803 w 6022105"/>
              <a:gd name="connsiteY36" fmla="*/ 2923898 h 6858000"/>
              <a:gd name="connsiteX37" fmla="*/ 1053678 w 6022105"/>
              <a:gd name="connsiteY37" fmla="*/ 2703362 h 6858000"/>
              <a:gd name="connsiteX38" fmla="*/ 1035564 w 6022105"/>
              <a:gd name="connsiteY38" fmla="*/ 2692689 h 6858000"/>
              <a:gd name="connsiteX39" fmla="*/ 978200 w 6022105"/>
              <a:gd name="connsiteY39" fmla="*/ 2553965 h 6858000"/>
              <a:gd name="connsiteX40" fmla="*/ 797052 w 6022105"/>
              <a:gd name="connsiteY40" fmla="*/ 2532623 h 6858000"/>
              <a:gd name="connsiteX41" fmla="*/ 646095 w 6022105"/>
              <a:gd name="connsiteY41" fmla="*/ 2564636 h 6858000"/>
              <a:gd name="connsiteX42" fmla="*/ 483061 w 6022105"/>
              <a:gd name="connsiteY42" fmla="*/ 2525509 h 6858000"/>
              <a:gd name="connsiteX43" fmla="*/ 338143 w 6022105"/>
              <a:gd name="connsiteY43" fmla="*/ 2543294 h 6858000"/>
              <a:gd name="connsiteX44" fmla="*/ 214358 w 6022105"/>
              <a:gd name="connsiteY44" fmla="*/ 2518395 h 6858000"/>
              <a:gd name="connsiteX45" fmla="*/ 335123 w 6022105"/>
              <a:gd name="connsiteY45" fmla="*/ 2401012 h 6858000"/>
              <a:gd name="connsiteX46" fmla="*/ 504195 w 6022105"/>
              <a:gd name="connsiteY46" fmla="*/ 2401012 h 6858000"/>
              <a:gd name="connsiteX47" fmla="*/ 624961 w 6022105"/>
              <a:gd name="connsiteY47" fmla="*/ 2326314 h 6858000"/>
              <a:gd name="connsiteX48" fmla="*/ 739688 w 6022105"/>
              <a:gd name="connsiteY48" fmla="*/ 2191146 h 6858000"/>
              <a:gd name="connsiteX49" fmla="*/ 1144253 w 6022105"/>
              <a:gd name="connsiteY49" fmla="*/ 1974165 h 6858000"/>
              <a:gd name="connsiteX50" fmla="*/ 1216712 w 6022105"/>
              <a:gd name="connsiteY50" fmla="*/ 1892353 h 6858000"/>
              <a:gd name="connsiteX51" fmla="*/ 63401 w 6022105"/>
              <a:gd name="connsiteY51" fmla="*/ 2208931 h 6858000"/>
              <a:gd name="connsiteX52" fmla="*/ 419660 w 6022105"/>
              <a:gd name="connsiteY52" fmla="*/ 2077320 h 6858000"/>
              <a:gd name="connsiteX53" fmla="*/ 178128 w 6022105"/>
              <a:gd name="connsiteY53" fmla="*/ 2102219 h 6858000"/>
              <a:gd name="connsiteX54" fmla="*/ 45286 w 6022105"/>
              <a:gd name="connsiteY54" fmla="*/ 2013292 h 6858000"/>
              <a:gd name="connsiteX55" fmla="*/ 45286 w 6022105"/>
              <a:gd name="connsiteY55" fmla="*/ 1984836 h 6858000"/>
              <a:gd name="connsiteX56" fmla="*/ 144917 w 6022105"/>
              <a:gd name="connsiteY56" fmla="*/ 1903025 h 6858000"/>
              <a:gd name="connsiteX57" fmla="*/ 202281 w 6022105"/>
              <a:gd name="connsiteY57" fmla="*/ 1849668 h 6858000"/>
              <a:gd name="connsiteX58" fmla="*/ 359276 w 6022105"/>
              <a:gd name="connsiteY58" fmla="*/ 1657587 h 6858000"/>
              <a:gd name="connsiteX59" fmla="*/ 247569 w 6022105"/>
              <a:gd name="connsiteY59" fmla="*/ 1636245 h 6858000"/>
              <a:gd name="connsiteX60" fmla="*/ 205301 w 6022105"/>
              <a:gd name="connsiteY60" fmla="*/ 1597117 h 6858000"/>
              <a:gd name="connsiteX61" fmla="*/ 235492 w 6022105"/>
              <a:gd name="connsiteY61" fmla="*/ 1540204 h 6858000"/>
              <a:gd name="connsiteX62" fmla="*/ 582694 w 6022105"/>
              <a:gd name="connsiteY62" fmla="*/ 1365909 h 6858000"/>
              <a:gd name="connsiteX63" fmla="*/ 609865 w 6022105"/>
              <a:gd name="connsiteY63" fmla="*/ 1230741 h 6858000"/>
              <a:gd name="connsiteX64" fmla="*/ 543445 w 6022105"/>
              <a:gd name="connsiteY64" fmla="*/ 1209399 h 6858000"/>
              <a:gd name="connsiteX65" fmla="*/ 467966 w 6022105"/>
              <a:gd name="connsiteY65" fmla="*/ 1220069 h 6858000"/>
              <a:gd name="connsiteX66" fmla="*/ 528348 w 6022105"/>
              <a:gd name="connsiteY66" fmla="*/ 1113358 h 6858000"/>
              <a:gd name="connsiteX67" fmla="*/ 772899 w 6022105"/>
              <a:gd name="connsiteY67" fmla="*/ 1006647 h 6858000"/>
              <a:gd name="connsiteX68" fmla="*/ 818186 w 6022105"/>
              <a:gd name="connsiteY68" fmla="*/ 949734 h 6858000"/>
              <a:gd name="connsiteX69" fmla="*/ 757803 w 6022105"/>
              <a:gd name="connsiteY69" fmla="*/ 921277 h 6858000"/>
              <a:gd name="connsiteX70" fmla="*/ 712516 w 6022105"/>
              <a:gd name="connsiteY70" fmla="*/ 910606 h 6858000"/>
              <a:gd name="connsiteX71" fmla="*/ 1648449 w 6022105"/>
              <a:gd name="connsiteY71" fmla="*/ 465975 h 6858000"/>
              <a:gd name="connsiteX72" fmla="*/ 1437109 w 6022105"/>
              <a:gd name="connsiteY72" fmla="*/ 462417 h 6858000"/>
              <a:gd name="connsiteX73" fmla="*/ 1228788 w 6022105"/>
              <a:gd name="connsiteY73" fmla="*/ 533558 h 6858000"/>
              <a:gd name="connsiteX74" fmla="*/ 1008391 w 6022105"/>
              <a:gd name="connsiteY74" fmla="*/ 522887 h 6858000"/>
              <a:gd name="connsiteX75" fmla="*/ 800071 w 6022105"/>
              <a:gd name="connsiteY75" fmla="*/ 558458 h 6858000"/>
              <a:gd name="connsiteX76" fmla="*/ 618923 w 6022105"/>
              <a:gd name="connsiteY76" fmla="*/ 558458 h 6858000"/>
              <a:gd name="connsiteX77" fmla="*/ 787995 w 6022105"/>
              <a:gd name="connsiteY77" fmla="*/ 505101 h 6858000"/>
              <a:gd name="connsiteX78" fmla="*/ 851396 w 6022105"/>
              <a:gd name="connsiteY78" fmla="*/ 416176 h 6858000"/>
              <a:gd name="connsiteX79" fmla="*/ 830263 w 6022105"/>
              <a:gd name="connsiteY79" fmla="*/ 334364 h 6858000"/>
              <a:gd name="connsiteX80" fmla="*/ 760822 w 6022105"/>
              <a:gd name="connsiteY80" fmla="*/ 359262 h 6858000"/>
              <a:gd name="connsiteX81" fmla="*/ 679305 w 6022105"/>
              <a:gd name="connsiteY81" fmla="*/ 451747 h 6858000"/>
              <a:gd name="connsiteX82" fmla="*/ 661190 w 6022105"/>
              <a:gd name="connsiteY82" fmla="*/ 394834 h 6858000"/>
              <a:gd name="connsiteX83" fmla="*/ 612884 w 6022105"/>
              <a:gd name="connsiteY83" fmla="*/ 352148 h 6858000"/>
              <a:gd name="connsiteX84" fmla="*/ 335123 w 6022105"/>
              <a:gd name="connsiteY84" fmla="*/ 373491 h 6858000"/>
              <a:gd name="connsiteX85" fmla="*/ 519291 w 6022105"/>
              <a:gd name="connsiteY85" fmla="*/ 192082 h 6858000"/>
              <a:gd name="connsiteX86" fmla="*/ 637037 w 6022105"/>
              <a:gd name="connsiteY86" fmla="*/ 163625 h 6858000"/>
              <a:gd name="connsiteX87" fmla="*/ 664209 w 6022105"/>
              <a:gd name="connsiteY87" fmla="*/ 88927 h 6858000"/>
              <a:gd name="connsiteX88" fmla="*/ 609865 w 6022105"/>
              <a:gd name="connsiteY88" fmla="*/ 71141 h 6858000"/>
              <a:gd name="connsiteX89" fmla="*/ 338143 w 6022105"/>
              <a:gd name="connsiteY89" fmla="*/ 135168 h 6858000"/>
              <a:gd name="connsiteX90" fmla="*/ 292855 w 6022105"/>
              <a:gd name="connsiteY90" fmla="*/ 110269 h 6858000"/>
              <a:gd name="connsiteX91" fmla="*/ 606846 w 6022105"/>
              <a:gd name="connsiteY9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22105" h="6858000">
                <a:moveTo>
                  <a:pt x="606846" y="0"/>
                </a:moveTo>
                <a:lnTo>
                  <a:pt x="6022105" y="0"/>
                </a:lnTo>
                <a:lnTo>
                  <a:pt x="6022105" y="6858000"/>
                </a:lnTo>
                <a:lnTo>
                  <a:pt x="0" y="6858000"/>
                </a:lnTo>
                <a:cubicBezTo>
                  <a:pt x="123784" y="6786859"/>
                  <a:pt x="241530" y="6701489"/>
                  <a:pt x="374372" y="6658805"/>
                </a:cubicBezTo>
                <a:cubicBezTo>
                  <a:pt x="464946" y="6630349"/>
                  <a:pt x="552502" y="6580550"/>
                  <a:pt x="537405" y="6431153"/>
                </a:cubicBezTo>
                <a:cubicBezTo>
                  <a:pt x="534387" y="6388469"/>
                  <a:pt x="558540" y="6356456"/>
                  <a:pt x="594769" y="6367127"/>
                </a:cubicBezTo>
                <a:cubicBezTo>
                  <a:pt x="664209" y="6388469"/>
                  <a:pt x="697421" y="6327999"/>
                  <a:pt x="736668" y="6281757"/>
                </a:cubicBezTo>
                <a:cubicBezTo>
                  <a:pt x="806109" y="6199945"/>
                  <a:pt x="872530" y="6114575"/>
                  <a:pt x="984239" y="6100347"/>
                </a:cubicBezTo>
                <a:cubicBezTo>
                  <a:pt x="963105" y="6036320"/>
                  <a:pt x="926876" y="6043434"/>
                  <a:pt x="893664" y="6057663"/>
                </a:cubicBezTo>
                <a:cubicBezTo>
                  <a:pt x="806109" y="6093234"/>
                  <a:pt x="718554" y="6132361"/>
                  <a:pt x="631000" y="6167932"/>
                </a:cubicBezTo>
                <a:cubicBezTo>
                  <a:pt x="573636" y="6189274"/>
                  <a:pt x="516273" y="6221287"/>
                  <a:pt x="440793" y="6196388"/>
                </a:cubicBezTo>
                <a:cubicBezTo>
                  <a:pt x="507214" y="6068335"/>
                  <a:pt x="618923" y="6043434"/>
                  <a:pt x="709496" y="6004307"/>
                </a:cubicBezTo>
                <a:cubicBezTo>
                  <a:pt x="821206" y="5954508"/>
                  <a:pt x="887626" y="5862025"/>
                  <a:pt x="969143" y="5755314"/>
                </a:cubicBezTo>
                <a:cubicBezTo>
                  <a:pt x="887626" y="5726858"/>
                  <a:pt x="836301" y="5805112"/>
                  <a:pt x="769879" y="5801555"/>
                </a:cubicBezTo>
                <a:cubicBezTo>
                  <a:pt x="766860" y="5790884"/>
                  <a:pt x="760822" y="5769542"/>
                  <a:pt x="760822" y="5769542"/>
                </a:cubicBezTo>
                <a:cubicBezTo>
                  <a:pt x="869512" y="5712629"/>
                  <a:pt x="917816" y="5605917"/>
                  <a:pt x="935933" y="5474306"/>
                </a:cubicBezTo>
                <a:cubicBezTo>
                  <a:pt x="941970" y="5406721"/>
                  <a:pt x="981219" y="5385379"/>
                  <a:pt x="1020468" y="5353367"/>
                </a:cubicBezTo>
                <a:cubicBezTo>
                  <a:pt x="1153310" y="5243097"/>
                  <a:pt x="1295209" y="5143500"/>
                  <a:pt x="1406918" y="4994104"/>
                </a:cubicBezTo>
                <a:cubicBezTo>
                  <a:pt x="1277095" y="5011889"/>
                  <a:pt x="1174445" y="5111487"/>
                  <a:pt x="1038583" y="5154171"/>
                </a:cubicBezTo>
                <a:cubicBezTo>
                  <a:pt x="1147271" y="4990547"/>
                  <a:pt x="1289172" y="4905177"/>
                  <a:pt x="1418994" y="4805580"/>
                </a:cubicBezTo>
                <a:cubicBezTo>
                  <a:pt x="1479378" y="4759339"/>
                  <a:pt x="1533721" y="4702425"/>
                  <a:pt x="1603162" y="4677526"/>
                </a:cubicBezTo>
                <a:cubicBezTo>
                  <a:pt x="1627315" y="4670412"/>
                  <a:pt x="1669584" y="4652628"/>
                  <a:pt x="1648449" y="4602828"/>
                </a:cubicBezTo>
                <a:cubicBezTo>
                  <a:pt x="1630334" y="4560144"/>
                  <a:pt x="1597123" y="4574373"/>
                  <a:pt x="1566931" y="4585042"/>
                </a:cubicBezTo>
                <a:cubicBezTo>
                  <a:pt x="1494473" y="4613499"/>
                  <a:pt x="1415975" y="4613499"/>
                  <a:pt x="1316344" y="4613499"/>
                </a:cubicBezTo>
                <a:cubicBezTo>
                  <a:pt x="1400879" y="4478331"/>
                  <a:pt x="1554856" y="4521016"/>
                  <a:pt x="1627315" y="4378734"/>
                </a:cubicBezTo>
                <a:cubicBezTo>
                  <a:pt x="1536741" y="4353835"/>
                  <a:pt x="1467300" y="4403633"/>
                  <a:pt x="1394842" y="4414305"/>
                </a:cubicBezTo>
                <a:cubicBezTo>
                  <a:pt x="1328419" y="4424975"/>
                  <a:pt x="1313325" y="4400076"/>
                  <a:pt x="1328419" y="4321821"/>
                </a:cubicBezTo>
                <a:cubicBezTo>
                  <a:pt x="1352573" y="4200882"/>
                  <a:pt x="1316344" y="4140411"/>
                  <a:pt x="1219731" y="4172424"/>
                </a:cubicBezTo>
                <a:cubicBezTo>
                  <a:pt x="1129157" y="4204438"/>
                  <a:pt x="1120099" y="4158196"/>
                  <a:pt x="1144253" y="4090612"/>
                </a:cubicBezTo>
                <a:cubicBezTo>
                  <a:pt x="1180482" y="3991015"/>
                  <a:pt x="1141234" y="3912759"/>
                  <a:pt x="1114061" y="3827390"/>
                </a:cubicBezTo>
                <a:cubicBezTo>
                  <a:pt x="1071793" y="3699337"/>
                  <a:pt x="1089907" y="3635309"/>
                  <a:pt x="1177463" y="3539269"/>
                </a:cubicBezTo>
                <a:cubicBezTo>
                  <a:pt x="1228788" y="3485914"/>
                  <a:pt x="1280115" y="3439672"/>
                  <a:pt x="1352573" y="3393429"/>
                </a:cubicBezTo>
                <a:cubicBezTo>
                  <a:pt x="1186520" y="3368530"/>
                  <a:pt x="1358611" y="3283162"/>
                  <a:pt x="1301248" y="3229805"/>
                </a:cubicBezTo>
                <a:cubicBezTo>
                  <a:pt x="1183502" y="3208463"/>
                  <a:pt x="1089907" y="3379202"/>
                  <a:pt x="929894" y="3329402"/>
                </a:cubicBezTo>
                <a:cubicBezTo>
                  <a:pt x="1123118" y="3183563"/>
                  <a:pt x="1340497" y="3137322"/>
                  <a:pt x="1482396" y="2941684"/>
                </a:cubicBezTo>
                <a:cubicBezTo>
                  <a:pt x="1449186" y="2899000"/>
                  <a:pt x="1415975" y="2941684"/>
                  <a:pt x="1388803" y="2923898"/>
                </a:cubicBezTo>
                <a:cubicBezTo>
                  <a:pt x="1388803" y="2913227"/>
                  <a:pt x="1071793" y="2980812"/>
                  <a:pt x="1053678" y="2703362"/>
                </a:cubicBezTo>
                <a:cubicBezTo>
                  <a:pt x="1047640" y="2703362"/>
                  <a:pt x="1041601" y="2703362"/>
                  <a:pt x="1035564" y="2692689"/>
                </a:cubicBezTo>
                <a:cubicBezTo>
                  <a:pt x="1002354" y="2653563"/>
                  <a:pt x="1032544" y="2561080"/>
                  <a:pt x="978200" y="2553965"/>
                </a:cubicBezTo>
                <a:cubicBezTo>
                  <a:pt x="917816" y="2546851"/>
                  <a:pt x="860453" y="2514837"/>
                  <a:pt x="797052" y="2532623"/>
                </a:cubicBezTo>
                <a:cubicBezTo>
                  <a:pt x="748745" y="2546851"/>
                  <a:pt x="697421" y="2564636"/>
                  <a:pt x="646095" y="2564636"/>
                </a:cubicBezTo>
                <a:cubicBezTo>
                  <a:pt x="591751" y="2564636"/>
                  <a:pt x="516273" y="2685576"/>
                  <a:pt x="483061" y="2525509"/>
                </a:cubicBezTo>
                <a:cubicBezTo>
                  <a:pt x="483061" y="2518395"/>
                  <a:pt x="389468" y="2536181"/>
                  <a:pt x="338143" y="2543294"/>
                </a:cubicBezTo>
                <a:cubicBezTo>
                  <a:pt x="295875" y="2550408"/>
                  <a:pt x="244549" y="2582422"/>
                  <a:pt x="214358" y="2518395"/>
                </a:cubicBezTo>
                <a:cubicBezTo>
                  <a:pt x="199263" y="2479267"/>
                  <a:pt x="271722" y="2408126"/>
                  <a:pt x="335123" y="2401012"/>
                </a:cubicBezTo>
                <a:cubicBezTo>
                  <a:pt x="392486" y="2393898"/>
                  <a:pt x="449850" y="2386784"/>
                  <a:pt x="504195" y="2401012"/>
                </a:cubicBezTo>
                <a:cubicBezTo>
                  <a:pt x="570616" y="2418796"/>
                  <a:pt x="606846" y="2390340"/>
                  <a:pt x="624961" y="2326314"/>
                </a:cubicBezTo>
                <a:cubicBezTo>
                  <a:pt x="646095" y="2258731"/>
                  <a:pt x="685344" y="2223159"/>
                  <a:pt x="739688" y="2191146"/>
                </a:cubicBezTo>
                <a:cubicBezTo>
                  <a:pt x="872530" y="2112891"/>
                  <a:pt x="999334" y="2020407"/>
                  <a:pt x="1144253" y="1974165"/>
                </a:cubicBezTo>
                <a:cubicBezTo>
                  <a:pt x="1171425" y="1967051"/>
                  <a:pt x="1204635" y="1952823"/>
                  <a:pt x="1216712" y="1892353"/>
                </a:cubicBezTo>
                <a:cubicBezTo>
                  <a:pt x="824224" y="1984836"/>
                  <a:pt x="467966" y="2223159"/>
                  <a:pt x="63401" y="2208931"/>
                </a:cubicBezTo>
                <a:cubicBezTo>
                  <a:pt x="172091" y="2134233"/>
                  <a:pt x="301913" y="2130676"/>
                  <a:pt x="419660" y="2077320"/>
                </a:cubicBezTo>
                <a:cubicBezTo>
                  <a:pt x="335123" y="2038192"/>
                  <a:pt x="256626" y="2080877"/>
                  <a:pt x="178128" y="2102219"/>
                </a:cubicBezTo>
                <a:cubicBezTo>
                  <a:pt x="111707" y="2120004"/>
                  <a:pt x="51324" y="2123562"/>
                  <a:pt x="45286" y="2013292"/>
                </a:cubicBezTo>
                <a:cubicBezTo>
                  <a:pt x="45286" y="2002622"/>
                  <a:pt x="45286" y="1995507"/>
                  <a:pt x="45286" y="1984836"/>
                </a:cubicBezTo>
                <a:cubicBezTo>
                  <a:pt x="69439" y="1938595"/>
                  <a:pt x="102650" y="1917252"/>
                  <a:pt x="144917" y="1903025"/>
                </a:cubicBezTo>
                <a:cubicBezTo>
                  <a:pt x="169071" y="1895910"/>
                  <a:pt x="202281" y="1881683"/>
                  <a:pt x="202281" y="1849668"/>
                </a:cubicBezTo>
                <a:cubicBezTo>
                  <a:pt x="199263" y="1728729"/>
                  <a:pt x="280779" y="1693158"/>
                  <a:pt x="359276" y="1657587"/>
                </a:cubicBezTo>
                <a:cubicBezTo>
                  <a:pt x="317008" y="1597117"/>
                  <a:pt x="280779" y="1639802"/>
                  <a:pt x="247569" y="1636245"/>
                </a:cubicBezTo>
                <a:cubicBezTo>
                  <a:pt x="226434" y="1632688"/>
                  <a:pt x="205301" y="1629132"/>
                  <a:pt x="205301" y="1597117"/>
                </a:cubicBezTo>
                <a:cubicBezTo>
                  <a:pt x="205301" y="1572219"/>
                  <a:pt x="214358" y="1540204"/>
                  <a:pt x="235492" y="1540204"/>
                </a:cubicBezTo>
                <a:cubicBezTo>
                  <a:pt x="368334" y="1536647"/>
                  <a:pt x="443813" y="1365909"/>
                  <a:pt x="582694" y="1365909"/>
                </a:cubicBezTo>
                <a:cubicBezTo>
                  <a:pt x="667229" y="1365909"/>
                  <a:pt x="540425" y="1269868"/>
                  <a:pt x="609865" y="1230741"/>
                </a:cubicBezTo>
                <a:cubicBezTo>
                  <a:pt x="624961" y="1220069"/>
                  <a:pt x="567597" y="1205842"/>
                  <a:pt x="543445" y="1209399"/>
                </a:cubicBezTo>
                <a:cubicBezTo>
                  <a:pt x="519291" y="1212955"/>
                  <a:pt x="498156" y="1237855"/>
                  <a:pt x="467966" y="1220069"/>
                </a:cubicBezTo>
                <a:cubicBezTo>
                  <a:pt x="452870" y="1156043"/>
                  <a:pt x="492119" y="1131144"/>
                  <a:pt x="528348" y="1113358"/>
                </a:cubicBezTo>
                <a:cubicBezTo>
                  <a:pt x="606846" y="1070674"/>
                  <a:pt x="685344" y="1020875"/>
                  <a:pt x="772899" y="1006647"/>
                </a:cubicBezTo>
                <a:cubicBezTo>
                  <a:pt x="803089" y="1003089"/>
                  <a:pt x="821206" y="985305"/>
                  <a:pt x="818186" y="949734"/>
                </a:cubicBezTo>
                <a:cubicBezTo>
                  <a:pt x="812148" y="903491"/>
                  <a:pt x="781956" y="917720"/>
                  <a:pt x="757803" y="921277"/>
                </a:cubicBezTo>
                <a:cubicBezTo>
                  <a:pt x="742707" y="924835"/>
                  <a:pt x="727611" y="935506"/>
                  <a:pt x="712516" y="910606"/>
                </a:cubicBezTo>
                <a:cubicBezTo>
                  <a:pt x="1065755" y="658055"/>
                  <a:pt x="1252941" y="672284"/>
                  <a:pt x="1648449" y="465975"/>
                </a:cubicBezTo>
                <a:cubicBezTo>
                  <a:pt x="1560894" y="426847"/>
                  <a:pt x="1497492" y="455303"/>
                  <a:pt x="1437109" y="462417"/>
                </a:cubicBezTo>
                <a:cubicBezTo>
                  <a:pt x="1286152" y="480203"/>
                  <a:pt x="1379746" y="512216"/>
                  <a:pt x="1228788" y="533558"/>
                </a:cubicBezTo>
                <a:cubicBezTo>
                  <a:pt x="1156328" y="544229"/>
                  <a:pt x="1089907" y="579800"/>
                  <a:pt x="1008391" y="522887"/>
                </a:cubicBezTo>
                <a:cubicBezTo>
                  <a:pt x="954047" y="483759"/>
                  <a:pt x="866492" y="526444"/>
                  <a:pt x="800071" y="558458"/>
                </a:cubicBezTo>
                <a:cubicBezTo>
                  <a:pt x="745726" y="586915"/>
                  <a:pt x="691382" y="594028"/>
                  <a:pt x="618923" y="558458"/>
                </a:cubicBezTo>
                <a:cubicBezTo>
                  <a:pt x="685344" y="537116"/>
                  <a:pt x="736668" y="519330"/>
                  <a:pt x="787995" y="505101"/>
                </a:cubicBezTo>
                <a:cubicBezTo>
                  <a:pt x="830263" y="494431"/>
                  <a:pt x="854416" y="469532"/>
                  <a:pt x="851396" y="416176"/>
                </a:cubicBezTo>
                <a:cubicBezTo>
                  <a:pt x="851396" y="387720"/>
                  <a:pt x="860453" y="348592"/>
                  <a:pt x="830263" y="334364"/>
                </a:cubicBezTo>
                <a:cubicBezTo>
                  <a:pt x="806109" y="320135"/>
                  <a:pt x="772899" y="334364"/>
                  <a:pt x="760822" y="359262"/>
                </a:cubicBezTo>
                <a:cubicBezTo>
                  <a:pt x="745726" y="405504"/>
                  <a:pt x="730631" y="448189"/>
                  <a:pt x="679305" y="451747"/>
                </a:cubicBezTo>
                <a:cubicBezTo>
                  <a:pt x="609865" y="458860"/>
                  <a:pt x="649115" y="430405"/>
                  <a:pt x="661190" y="394834"/>
                </a:cubicBezTo>
                <a:cubicBezTo>
                  <a:pt x="673267" y="355706"/>
                  <a:pt x="637037" y="345034"/>
                  <a:pt x="612884" y="352148"/>
                </a:cubicBezTo>
                <a:cubicBezTo>
                  <a:pt x="522310" y="384162"/>
                  <a:pt x="428717" y="327250"/>
                  <a:pt x="335123" y="373491"/>
                </a:cubicBezTo>
                <a:cubicBezTo>
                  <a:pt x="359276" y="259665"/>
                  <a:pt x="410603" y="209867"/>
                  <a:pt x="519291" y="192082"/>
                </a:cubicBezTo>
                <a:cubicBezTo>
                  <a:pt x="558540" y="188525"/>
                  <a:pt x="600808" y="195638"/>
                  <a:pt x="637037" y="163625"/>
                </a:cubicBezTo>
                <a:cubicBezTo>
                  <a:pt x="658172" y="145839"/>
                  <a:pt x="679305" y="124497"/>
                  <a:pt x="664209" y="88927"/>
                </a:cubicBezTo>
                <a:cubicBezTo>
                  <a:pt x="655152" y="64027"/>
                  <a:pt x="631000" y="64027"/>
                  <a:pt x="609865" y="71141"/>
                </a:cubicBezTo>
                <a:cubicBezTo>
                  <a:pt x="522310" y="110269"/>
                  <a:pt x="428717" y="120941"/>
                  <a:pt x="338143" y="135168"/>
                </a:cubicBezTo>
                <a:cubicBezTo>
                  <a:pt x="323047" y="138725"/>
                  <a:pt x="307951" y="145839"/>
                  <a:pt x="292855" y="110269"/>
                </a:cubicBezTo>
                <a:cubicBezTo>
                  <a:pt x="398525" y="78255"/>
                  <a:pt x="501176" y="35571"/>
                  <a:pt x="606846" y="0"/>
                </a:cubicBezTo>
                <a:close/>
              </a:path>
            </a:pathLst>
          </a:custGeom>
          <a:solidFill>
            <a:srgbClr val="80A9A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3">
            <a:hlinkClick r:id="" action="ppaction://media"/>
            <a:extLst>
              <a:ext uri="{FF2B5EF4-FFF2-40B4-BE49-F238E27FC236}">
                <a16:creationId xmlns:a16="http://schemas.microsoft.com/office/drawing/2014/main" id="{7193682E-87D3-4FE9-B061-6E3D3B253E73}"/>
              </a:ext>
            </a:extLst>
          </p:cNvPr>
          <p:cNvPicPr>
            <a:picLocks noRot="1" noChangeAspect="1"/>
          </p:cNvPicPr>
          <p:nvPr>
            <a:videoFile r:link="rId1"/>
          </p:nvPr>
        </p:nvPicPr>
        <p:blipFill>
          <a:blip r:embed="rId3"/>
          <a:stretch>
            <a:fillRect/>
          </a:stretch>
        </p:blipFill>
        <p:spPr>
          <a:xfrm>
            <a:off x="551235" y="586701"/>
            <a:ext cx="11438105" cy="5854833"/>
          </a:xfrm>
          <a:prstGeom prst="rect">
            <a:avLst/>
          </a:prstGeom>
        </p:spPr>
      </p:pic>
    </p:spTree>
    <p:extLst>
      <p:ext uri="{BB962C8B-B14F-4D97-AF65-F5344CB8AC3E}">
        <p14:creationId xmlns:p14="http://schemas.microsoft.com/office/powerpoint/2010/main" val="3433659951"/>
      </p:ext>
    </p:extLst>
  </p:cSld>
  <p:clrMapOvr>
    <a:masterClrMapping/>
  </p:clrMapOvr>
</p:sld>
</file>

<file path=ppt/theme/theme1.xml><?xml version="1.0" encoding="utf-8"?>
<a:theme xmlns:a="http://schemas.openxmlformats.org/drawingml/2006/main" name="BrushVTI">
  <a:themeElements>
    <a:clrScheme name="AnalogousFromLightSeedRightStep">
      <a:dk1>
        <a:srgbClr val="000000"/>
      </a:dk1>
      <a:lt1>
        <a:srgbClr val="FFFFFF"/>
      </a:lt1>
      <a:dk2>
        <a:srgbClr val="243B41"/>
      </a:dk2>
      <a:lt2>
        <a:srgbClr val="E9E4E5"/>
      </a:lt2>
      <a:accent1>
        <a:srgbClr val="80A9A3"/>
      </a:accent1>
      <a:accent2>
        <a:srgbClr val="7CA9B8"/>
      </a:accent2>
      <a:accent3>
        <a:srgbClr val="91A1C3"/>
      </a:accent3>
      <a:accent4>
        <a:srgbClr val="847FBA"/>
      </a:accent4>
      <a:accent5>
        <a:srgbClr val="AF96C6"/>
      </a:accent5>
      <a:accent6>
        <a:srgbClr val="B57FBA"/>
      </a:accent6>
      <a:hlink>
        <a:srgbClr val="B2707B"/>
      </a:hlink>
      <a:folHlink>
        <a:srgbClr val="828282"/>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776</Words>
  <Application>Microsoft Office PowerPoint</Application>
  <PresentationFormat>Widescreen</PresentationFormat>
  <Paragraphs>148</Paragraphs>
  <Slides>37</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Century Gothic</vt:lpstr>
      <vt:lpstr>Elephant</vt:lpstr>
      <vt:lpstr>BrushVTI</vt:lpstr>
      <vt:lpstr>Poetry</vt:lpstr>
      <vt:lpstr>Why do we write and read poetry?</vt:lpstr>
      <vt:lpstr>What is poetry?</vt:lpstr>
      <vt:lpstr>Some key terms before you begin writing / reading poetry</vt:lpstr>
      <vt:lpstr>5 types of poems: Haiku Limerick Ode Sonnet Free Verse / Narrative </vt:lpstr>
      <vt:lpstr>Haiku</vt:lpstr>
      <vt:lpstr>Haiku</vt:lpstr>
      <vt:lpstr>PowerPoint Presentation</vt:lpstr>
      <vt:lpstr>PowerPoint Presentation</vt:lpstr>
      <vt:lpstr>Haiku: Simple structure, makes it a favourite</vt:lpstr>
      <vt:lpstr>PowerPoint Presentation</vt:lpstr>
      <vt:lpstr>Create 2 Haiku poems for submission:  On must be using traditional themes and topics  One must be about a current situation to capture a moment   You can create as many as you would like, but you must share a minimum of 2. </vt:lpstr>
      <vt:lpstr>Limericks</vt:lpstr>
      <vt:lpstr>Limerick</vt:lpstr>
      <vt:lpstr>Limerick Format</vt:lpstr>
      <vt:lpstr>Limerick Format</vt:lpstr>
      <vt:lpstr>Limerick Format</vt:lpstr>
      <vt:lpstr>Limerick Format</vt:lpstr>
      <vt:lpstr>Limerick Format</vt:lpstr>
      <vt:lpstr>PowerPoint Presentation</vt:lpstr>
      <vt:lpstr>Limerick Prompts  You can use any opening line you would like, but if you have trouble getting started, try a prompt! Feel free to change it up if you wish!</vt:lpstr>
      <vt:lpstr>Write 2 limerick Poems for submission: One can be about anything  The other MUST be about a current event, or situation you are in</vt:lpstr>
      <vt:lpstr>Odes</vt:lpstr>
      <vt:lpstr>The History and Facts about Odes</vt:lpstr>
      <vt:lpstr>Examples of Odes</vt:lpstr>
      <vt:lpstr>PowerPoint Presentation</vt:lpstr>
      <vt:lpstr>How to write an Ode</vt:lpstr>
      <vt:lpstr>Assignment</vt:lpstr>
      <vt:lpstr>PowerPoint Presentation</vt:lpstr>
      <vt:lpstr>What is a Sonnet?</vt:lpstr>
      <vt:lpstr>Writing a Sonnet</vt:lpstr>
      <vt:lpstr>Try writing the rhymes using the following rhyme scheme</vt:lpstr>
      <vt:lpstr>PowerPoint Presentation</vt:lpstr>
      <vt:lpstr>Free Verse / Narrative</vt:lpstr>
      <vt:lpstr>Free Verse vs Narrative</vt:lpstr>
      <vt:lpstr>Favourite Narrative Poems</vt:lpstr>
      <vt:lpstr>Writing Free Verse/ Narrative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Maskus</dc:creator>
  <cp:lastModifiedBy>Nancy Maskus</cp:lastModifiedBy>
  <cp:revision>2</cp:revision>
  <dcterms:created xsi:type="dcterms:W3CDTF">2013-07-15T20:26:40Z</dcterms:created>
  <dcterms:modified xsi:type="dcterms:W3CDTF">2020-06-18T17:18:14Z</dcterms:modified>
</cp:coreProperties>
</file>